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92" r:id="rId4"/>
    <p:sldId id="258" r:id="rId5"/>
    <p:sldId id="281" r:id="rId6"/>
    <p:sldId id="282" r:id="rId7"/>
    <p:sldId id="263" r:id="rId8"/>
    <p:sldId id="265" r:id="rId9"/>
    <p:sldId id="293" r:id="rId10"/>
    <p:sldId id="266" r:id="rId11"/>
    <p:sldId id="283" r:id="rId12"/>
    <p:sldId id="284" r:id="rId13"/>
    <p:sldId id="285" r:id="rId14"/>
    <p:sldId id="267" r:id="rId15"/>
    <p:sldId id="268" r:id="rId16"/>
    <p:sldId id="294" r:id="rId17"/>
    <p:sldId id="269" r:id="rId18"/>
    <p:sldId id="286" r:id="rId19"/>
    <p:sldId id="287" r:id="rId20"/>
    <p:sldId id="288" r:id="rId21"/>
    <p:sldId id="270" r:id="rId22"/>
    <p:sldId id="271" r:id="rId23"/>
    <p:sldId id="295" r:id="rId24"/>
    <p:sldId id="272" r:id="rId25"/>
    <p:sldId id="290" r:id="rId26"/>
    <p:sldId id="291" r:id="rId27"/>
    <p:sldId id="289" r:id="rId28"/>
    <p:sldId id="273" r:id="rId29"/>
    <p:sldId id="275" r:id="rId30"/>
    <p:sldId id="280" r:id="rId31"/>
    <p:sldId id="259" r:id="rId32"/>
    <p:sldId id="296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D8D4"/>
    <a:srgbClr val="F298A2"/>
    <a:srgbClr val="608C7D"/>
    <a:srgbClr val="FAD585"/>
    <a:srgbClr val="A6A6A6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3" autoAdjust="0"/>
    <p:restoredTop sz="88596" autoAdjust="0"/>
  </p:normalViewPr>
  <p:slideViewPr>
    <p:cSldViewPr snapToGrid="0">
      <p:cViewPr varScale="1">
        <p:scale>
          <a:sx n="116" d="100"/>
          <a:sy n="116" d="100"/>
        </p:scale>
        <p:origin x="618" y="138"/>
      </p:cViewPr>
      <p:guideLst>
        <p:guide orient="horz" pos="209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40E7CD-E320-45B4-B441-FE3E5AF3EA0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6A9B4C-81F6-408F-A7B9-3852511148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134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6A9B4C-81F6-408F-A7B9-38525111480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5452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6A9B4C-81F6-408F-A7B9-38525111480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496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68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78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23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613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179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5492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024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1808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0666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61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66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FC60D-A870-437A-A555-640ADC9DF928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F0B83-3F72-4681-AC10-7542CFBBD5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566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8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5"/>
          <a:srcRect t="43295"/>
          <a:stretch/>
        </p:blipFill>
        <p:spPr>
          <a:xfrm>
            <a:off x="0" y="0"/>
            <a:ext cx="12138188" cy="1206500"/>
          </a:xfrm>
          <a:prstGeom prst="rect">
            <a:avLst/>
          </a:prstGeom>
        </p:spPr>
      </p:pic>
      <p:grpSp>
        <p:nvGrpSpPr>
          <p:cNvPr id="2314" name="Group 2313出自【趣你的PPT】(微信:qunideppt)：最优质的PPT资源库"/>
          <p:cNvGrpSpPr/>
          <p:nvPr/>
        </p:nvGrpSpPr>
        <p:grpSpPr>
          <a:xfrm>
            <a:off x="2717800" y="2019801"/>
            <a:ext cx="7401550" cy="1468407"/>
            <a:chOff x="2613025" y="2478198"/>
            <a:chExt cx="7401550" cy="1468407"/>
          </a:xfrm>
        </p:grpSpPr>
        <p:sp>
          <p:nvSpPr>
            <p:cNvPr id="2299" name="出自【趣你的PPT】(微信:qunideppt)：最优质的PPT资源库"/>
            <p:cNvSpPr txBox="1"/>
            <p:nvPr/>
          </p:nvSpPr>
          <p:spPr>
            <a:xfrm>
              <a:off x="2613025" y="2478198"/>
              <a:ext cx="740155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600" dirty="0" smtClean="0">
                  <a:solidFill>
                    <a:srgbClr val="608C7D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毕业论文答辩模板</a:t>
              </a:r>
              <a:endParaRPr lang="zh-CN" altLang="en-US" sz="6600" dirty="0">
                <a:solidFill>
                  <a:srgbClr val="608C7D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300" name="出自【趣你的PPT】(微信:qunideppt)：最优质的PPT资源库"/>
            <p:cNvSpPr txBox="1"/>
            <p:nvPr/>
          </p:nvSpPr>
          <p:spPr>
            <a:xfrm>
              <a:off x="3270055" y="3608051"/>
              <a:ext cx="58067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THE PROFESSIONAL POWERPOINT TEMPLATE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01" name="Group 2300出自【趣你的PPT】(微信:qunideppt)：最优质的PPT资源库"/>
          <p:cNvGrpSpPr/>
          <p:nvPr/>
        </p:nvGrpSpPr>
        <p:grpSpPr>
          <a:xfrm>
            <a:off x="4923455" y="3933825"/>
            <a:ext cx="2470148" cy="1266832"/>
            <a:chOff x="4860926" y="4639381"/>
            <a:chExt cx="2470148" cy="1266832"/>
          </a:xfrm>
        </p:grpSpPr>
        <p:grpSp>
          <p:nvGrpSpPr>
            <p:cNvPr id="2302" name="组合 2301"/>
            <p:cNvGrpSpPr/>
            <p:nvPr/>
          </p:nvGrpSpPr>
          <p:grpSpPr>
            <a:xfrm>
              <a:off x="4860926" y="4639381"/>
              <a:ext cx="2470148" cy="390533"/>
              <a:chOff x="4435477" y="4778270"/>
              <a:chExt cx="2470148" cy="390533"/>
            </a:xfrm>
          </p:grpSpPr>
          <p:cxnSp>
            <p:nvCxnSpPr>
              <p:cNvPr id="2311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12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姓名：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13" name="出自【趣你的PPT】(微信:qunideppt)：最优质的PPT资源库"/>
              <p:cNvSpPr/>
              <p:nvPr/>
            </p:nvSpPr>
            <p:spPr>
              <a:xfrm>
                <a:off x="5471255" y="4778270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妮小可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303" name="组合 2302"/>
            <p:cNvGrpSpPr/>
            <p:nvPr/>
          </p:nvGrpSpPr>
          <p:grpSpPr>
            <a:xfrm>
              <a:off x="4860926" y="5047708"/>
              <a:ext cx="2470148" cy="390533"/>
              <a:chOff x="4435477" y="4778270"/>
              <a:chExt cx="2470148" cy="390533"/>
            </a:xfrm>
          </p:grpSpPr>
          <p:cxnSp>
            <p:nvCxnSpPr>
              <p:cNvPr id="2308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9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专业：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10" name="出自【趣你的PPT】(微信:qunideppt)：最优质的PPT资源库"/>
              <p:cNvSpPr/>
              <p:nvPr/>
            </p:nvSpPr>
            <p:spPr>
              <a:xfrm>
                <a:off x="5471255" y="4778270"/>
                <a:ext cx="11079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市场营销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304" name="组合 2303"/>
            <p:cNvGrpSpPr/>
            <p:nvPr/>
          </p:nvGrpSpPr>
          <p:grpSpPr>
            <a:xfrm>
              <a:off x="4860926" y="5515680"/>
              <a:ext cx="2470148" cy="390533"/>
              <a:chOff x="4435477" y="4778270"/>
              <a:chExt cx="2470148" cy="390533"/>
            </a:xfrm>
          </p:grpSpPr>
          <p:cxnSp>
            <p:nvCxnSpPr>
              <p:cNvPr id="2305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6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导师</a:t>
                </a:r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：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07" name="出自【趣你的PPT】(微信:qunideppt)：最优质的PPT资源库"/>
              <p:cNvSpPr/>
              <p:nvPr/>
            </p:nvSpPr>
            <p:spPr>
              <a:xfrm>
                <a:off x="5471255" y="4778270"/>
                <a:ext cx="129234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趣你的</a:t>
                </a:r>
                <a:r>
                  <a:rPr lang="en-US" altLang="zh-CN" dirty="0" err="1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5"/>
          <a:srcRect t="43295"/>
          <a:stretch/>
        </p:blipFill>
        <p:spPr>
          <a:xfrm rot="10800000">
            <a:off x="-48900" y="5645749"/>
            <a:ext cx="12138188" cy="1206500"/>
          </a:xfrm>
          <a:prstGeom prst="rect">
            <a:avLst/>
          </a:prstGeom>
        </p:spPr>
      </p:pic>
      <p:pic>
        <p:nvPicPr>
          <p:cNvPr id="2" name="出自【趣你的PPT】(微信:qunideppt)：最优质的PPT资源库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847725" y="-609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08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750"/>
                                        <p:tgtEl>
                                          <p:spTgt spid="2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31">
                <p:cTn id="2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5300183" y="408934"/>
            <a:ext cx="1645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论文综述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678328" y="4116928"/>
            <a:ext cx="3284821" cy="1210979"/>
            <a:chOff x="406306" y="2717043"/>
            <a:chExt cx="2500311" cy="921762"/>
          </a:xfrm>
        </p:grpSpPr>
        <p:sp>
          <p:nvSpPr>
            <p:cNvPr id="8" name="出自【趣你的PPT】(微信:qunideppt)：最优质的PPT资源库"/>
            <p:cNvSpPr/>
            <p:nvPr/>
          </p:nvSpPr>
          <p:spPr>
            <a:xfrm>
              <a:off x="406306" y="2717043"/>
              <a:ext cx="2500311" cy="360000"/>
            </a:xfrm>
            <a:prstGeom prst="rect">
              <a:avLst/>
            </a:prstGeom>
            <a:solidFill>
              <a:srgbClr val="FAD58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200" kern="0">
                <a:solidFill>
                  <a:prstClr val="white"/>
                </a:solidFill>
                <a:ea typeface="微软雅黑"/>
              </a:endParaRPr>
            </a:p>
          </p:txBody>
        </p:sp>
        <p:sp>
          <p:nvSpPr>
            <p:cNvPr id="9" name="出自【趣你的PPT】(微信:qunideppt)：最优质的PPT资源库"/>
            <p:cNvSpPr txBox="1"/>
            <p:nvPr/>
          </p:nvSpPr>
          <p:spPr>
            <a:xfrm>
              <a:off x="1006173" y="2787543"/>
              <a:ext cx="1370484" cy="2342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zh-CN" altLang="en-US" sz="1400" b="1" kern="0" dirty="0">
                  <a:solidFill>
                    <a:prstClr val="white"/>
                  </a:solidFill>
                  <a:ea typeface="微软雅黑"/>
                </a:rPr>
                <a:t>请在此处添加小标题</a:t>
              </a:r>
            </a:p>
          </p:txBody>
        </p:sp>
        <p:sp>
          <p:nvSpPr>
            <p:cNvPr id="10" name="出自【趣你的PPT】(微信:qunideppt)：最优质的PPT资源库"/>
            <p:cNvSpPr txBox="1"/>
            <p:nvPr/>
          </p:nvSpPr>
          <p:spPr>
            <a:xfrm>
              <a:off x="406306" y="3077043"/>
              <a:ext cx="2500311" cy="56176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</a:t>
              </a:r>
            </a:p>
          </p:txBody>
        </p:sp>
      </p:grpSp>
      <p:grpSp>
        <p:nvGrpSpPr>
          <p:cNvPr id="11" name="Group 10出自【趣你的PPT】(微信:qunideppt)：最优质的PPT资源库"/>
          <p:cNvGrpSpPr/>
          <p:nvPr/>
        </p:nvGrpSpPr>
        <p:grpSpPr>
          <a:xfrm>
            <a:off x="4504390" y="4116928"/>
            <a:ext cx="3284821" cy="1210979"/>
            <a:chOff x="406306" y="2717043"/>
            <a:chExt cx="2500311" cy="921762"/>
          </a:xfrm>
        </p:grpSpPr>
        <p:sp>
          <p:nvSpPr>
            <p:cNvPr id="12" name="出自【趣你的PPT】(微信:qunideppt)：最优质的PPT资源库"/>
            <p:cNvSpPr/>
            <p:nvPr/>
          </p:nvSpPr>
          <p:spPr>
            <a:xfrm>
              <a:off x="406306" y="2717043"/>
              <a:ext cx="2500311" cy="360000"/>
            </a:xfrm>
            <a:prstGeom prst="rect">
              <a:avLst/>
            </a:prstGeom>
            <a:solidFill>
              <a:srgbClr val="F298A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200" kern="0">
                <a:solidFill>
                  <a:prstClr val="white"/>
                </a:solidFill>
                <a:ea typeface="微软雅黑"/>
              </a:endParaRPr>
            </a:p>
          </p:txBody>
        </p:sp>
        <p:sp>
          <p:nvSpPr>
            <p:cNvPr id="13" name="出自【趣你的PPT】(微信:qunideppt)：最优质的PPT资源库"/>
            <p:cNvSpPr txBox="1"/>
            <p:nvPr/>
          </p:nvSpPr>
          <p:spPr>
            <a:xfrm>
              <a:off x="1006173" y="2787543"/>
              <a:ext cx="1370484" cy="2342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zh-CN" altLang="en-US" sz="1400" b="1" kern="0" dirty="0">
                  <a:solidFill>
                    <a:prstClr val="white"/>
                  </a:solidFill>
                  <a:ea typeface="微软雅黑"/>
                </a:rPr>
                <a:t>请在此处添加小标题</a:t>
              </a:r>
            </a:p>
          </p:txBody>
        </p:sp>
        <p:sp>
          <p:nvSpPr>
            <p:cNvPr id="14" name="出自【趣你的PPT】(微信:qunideppt)：最优质的PPT资源库"/>
            <p:cNvSpPr txBox="1"/>
            <p:nvPr/>
          </p:nvSpPr>
          <p:spPr>
            <a:xfrm>
              <a:off x="406306" y="3077043"/>
              <a:ext cx="2500311" cy="56176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</a:t>
              </a:r>
            </a:p>
          </p:txBody>
        </p:sp>
      </p:grp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8330452" y="4116928"/>
            <a:ext cx="3284821" cy="1210979"/>
            <a:chOff x="406306" y="2717043"/>
            <a:chExt cx="2500311" cy="921762"/>
          </a:xfrm>
        </p:grpSpPr>
        <p:sp>
          <p:nvSpPr>
            <p:cNvPr id="16" name="出自【趣你的PPT】(微信:qunideppt)：最优质的PPT资源库"/>
            <p:cNvSpPr/>
            <p:nvPr/>
          </p:nvSpPr>
          <p:spPr>
            <a:xfrm>
              <a:off x="406306" y="2717043"/>
              <a:ext cx="2500311" cy="360000"/>
            </a:xfrm>
            <a:prstGeom prst="rect">
              <a:avLst/>
            </a:prstGeom>
            <a:solidFill>
              <a:srgbClr val="AAD8D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200" kern="0">
                <a:solidFill>
                  <a:prstClr val="white"/>
                </a:solidFill>
                <a:ea typeface="微软雅黑"/>
              </a:endParaRPr>
            </a:p>
          </p:txBody>
        </p:sp>
        <p:sp>
          <p:nvSpPr>
            <p:cNvPr id="17" name="出自【趣你的PPT】(微信:qunideppt)：最优质的PPT资源库"/>
            <p:cNvSpPr txBox="1"/>
            <p:nvPr/>
          </p:nvSpPr>
          <p:spPr>
            <a:xfrm>
              <a:off x="1006173" y="2787543"/>
              <a:ext cx="1370484" cy="2342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defRPr/>
              </a:pPr>
              <a:r>
                <a:rPr lang="zh-CN" altLang="en-US" sz="1400" b="1" kern="0" dirty="0">
                  <a:solidFill>
                    <a:prstClr val="white"/>
                  </a:solidFill>
                  <a:ea typeface="微软雅黑"/>
                </a:rPr>
                <a:t>请在此处添加小标题</a:t>
              </a:r>
            </a:p>
          </p:txBody>
        </p:sp>
        <p:sp>
          <p:nvSpPr>
            <p:cNvPr id="18" name="出自【趣你的PPT】(微信:qunideppt)：最优质的PPT资源库"/>
            <p:cNvSpPr txBox="1"/>
            <p:nvPr/>
          </p:nvSpPr>
          <p:spPr>
            <a:xfrm>
              <a:off x="406306" y="3077043"/>
              <a:ext cx="2500311" cy="56176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本模板来自微信公众号：趣你的</a:t>
              </a:r>
              <a:r>
                <a:rPr lang="en-US" altLang="zh-CN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。一不小心，你就能学会</a:t>
              </a:r>
              <a:r>
                <a:rPr lang="en-US" altLang="zh-CN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PPT</a:t>
              </a:r>
              <a:r>
                <a:rPr lang="zh-CN" altLang="en-US" sz="1200" spc="600" dirty="0">
                  <a:solidFill>
                    <a:srgbClr val="445469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。建议您选择微软雅黑字体。</a:t>
              </a:r>
            </a:p>
          </p:txBody>
        </p:sp>
      </p:grpSp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119" y="1850264"/>
            <a:ext cx="3286029" cy="2182557"/>
          </a:xfrm>
          <a:prstGeom prst="rect">
            <a:avLst/>
          </a:prstGeom>
        </p:spPr>
      </p:pic>
      <p:pic>
        <p:nvPicPr>
          <p:cNvPr id="20" name="出自【趣你的PPT】(微信:qunideppt)：最优质的PPT资源库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3182" y="1850264"/>
            <a:ext cx="3286029" cy="2176461"/>
          </a:xfrm>
          <a:prstGeom prst="rect">
            <a:avLst/>
          </a:prstGeom>
        </p:spPr>
      </p:pic>
      <p:pic>
        <p:nvPicPr>
          <p:cNvPr id="21" name="出自【趣你的PPT】(微信:qunideppt)：最优质的PPT资源库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9245" y="1850264"/>
            <a:ext cx="3279932" cy="218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71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5300183" y="408934"/>
            <a:ext cx="1645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论文综述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5309767" y="2252241"/>
            <a:ext cx="1584325" cy="1800225"/>
          </a:xfrm>
          <a:custGeom>
            <a:avLst/>
            <a:gdLst>
              <a:gd name="T0" fmla="*/ 9250 w 21600"/>
              <a:gd name="T1" fmla="*/ 0 h 21600"/>
              <a:gd name="T2" fmla="*/ 3055 w 21600"/>
              <a:gd name="T3" fmla="*/ 21600 h 21600"/>
              <a:gd name="T4" fmla="*/ 9725 w 21600"/>
              <a:gd name="T5" fmla="*/ 8310 h 21600"/>
              <a:gd name="T6" fmla="*/ 15662 w 21600"/>
              <a:gd name="T7" fmla="*/ 14285 h 21600"/>
              <a:gd name="T8" fmla="*/ 21600 w 21600"/>
              <a:gd name="T9" fmla="*/ 8310 h 21600"/>
              <a:gd name="T10" fmla="*/ 17694720 60000 65536"/>
              <a:gd name="T11" fmla="*/ 5898240 60000 65536"/>
              <a:gd name="T12" fmla="*/ 5898240 60000 65536"/>
              <a:gd name="T13" fmla="*/ 5898240 60000 65536"/>
              <a:gd name="T14" fmla="*/ 0 60000 65536"/>
              <a:gd name="T15" fmla="*/ 0 w 21600"/>
              <a:gd name="T16" fmla="*/ 8310 h 21600"/>
              <a:gd name="T17" fmla="*/ 6110 w 21600"/>
              <a:gd name="T18" fmla="*/ 21600 h 216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1600" h="21600">
                <a:moveTo>
                  <a:pt x="15662" y="14285"/>
                </a:moveTo>
                <a:lnTo>
                  <a:pt x="21600" y="8310"/>
                </a:lnTo>
                <a:lnTo>
                  <a:pt x="18630" y="8310"/>
                </a:lnTo>
                <a:cubicBezTo>
                  <a:pt x="18630" y="3721"/>
                  <a:pt x="14430" y="0"/>
                  <a:pt x="9250" y="0"/>
                </a:cubicBezTo>
                <a:cubicBezTo>
                  <a:pt x="4141" y="0"/>
                  <a:pt x="0" y="3799"/>
                  <a:pt x="0" y="8485"/>
                </a:cubicBezTo>
                <a:lnTo>
                  <a:pt x="0" y="21600"/>
                </a:lnTo>
                <a:lnTo>
                  <a:pt x="6110" y="21600"/>
                </a:lnTo>
                <a:lnTo>
                  <a:pt x="6110" y="8310"/>
                </a:lnTo>
                <a:cubicBezTo>
                  <a:pt x="6110" y="6947"/>
                  <a:pt x="7362" y="5842"/>
                  <a:pt x="8907" y="5842"/>
                </a:cubicBezTo>
                <a:lnTo>
                  <a:pt x="9725" y="5842"/>
                </a:lnTo>
                <a:cubicBezTo>
                  <a:pt x="11269" y="5842"/>
                  <a:pt x="12520" y="6947"/>
                  <a:pt x="12520" y="8310"/>
                </a:cubicBezTo>
                <a:lnTo>
                  <a:pt x="9725" y="8310"/>
                </a:lnTo>
                <a:close/>
              </a:path>
            </a:pathLst>
          </a:custGeom>
          <a:solidFill>
            <a:srgbClr val="F298A2"/>
          </a:solidFill>
          <a:ln>
            <a:noFill/>
          </a:ln>
          <a:effectLst/>
          <a:extLst/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z="2100" kern="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 noChangeArrowheads="1"/>
          </p:cNvSpPr>
          <p:nvPr/>
        </p:nvSpPr>
        <p:spPr bwMode="auto">
          <a:xfrm flipH="1" flipV="1">
            <a:off x="5103392" y="3549228"/>
            <a:ext cx="1584325" cy="1800225"/>
          </a:xfrm>
          <a:custGeom>
            <a:avLst/>
            <a:gdLst>
              <a:gd name="T0" fmla="*/ 9250 w 21600"/>
              <a:gd name="T1" fmla="*/ 0 h 21600"/>
              <a:gd name="T2" fmla="*/ 3055 w 21600"/>
              <a:gd name="T3" fmla="*/ 21600 h 21600"/>
              <a:gd name="T4" fmla="*/ 9725 w 21600"/>
              <a:gd name="T5" fmla="*/ 8310 h 21600"/>
              <a:gd name="T6" fmla="*/ 15662 w 21600"/>
              <a:gd name="T7" fmla="*/ 14285 h 21600"/>
              <a:gd name="T8" fmla="*/ 21600 w 21600"/>
              <a:gd name="T9" fmla="*/ 8310 h 21600"/>
              <a:gd name="T10" fmla="*/ 17694720 60000 65536"/>
              <a:gd name="T11" fmla="*/ 5898240 60000 65536"/>
              <a:gd name="T12" fmla="*/ 5898240 60000 65536"/>
              <a:gd name="T13" fmla="*/ 5898240 60000 65536"/>
              <a:gd name="T14" fmla="*/ 0 60000 65536"/>
              <a:gd name="T15" fmla="*/ 0 w 21600"/>
              <a:gd name="T16" fmla="*/ 8310 h 21600"/>
              <a:gd name="T17" fmla="*/ 6110 w 21600"/>
              <a:gd name="T18" fmla="*/ 21600 h 216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1600" h="21600">
                <a:moveTo>
                  <a:pt x="15662" y="14285"/>
                </a:moveTo>
                <a:lnTo>
                  <a:pt x="21600" y="8310"/>
                </a:lnTo>
                <a:lnTo>
                  <a:pt x="18630" y="8310"/>
                </a:lnTo>
                <a:cubicBezTo>
                  <a:pt x="18630" y="3721"/>
                  <a:pt x="14430" y="0"/>
                  <a:pt x="9250" y="0"/>
                </a:cubicBezTo>
                <a:cubicBezTo>
                  <a:pt x="4141" y="0"/>
                  <a:pt x="0" y="3799"/>
                  <a:pt x="0" y="8485"/>
                </a:cubicBezTo>
                <a:lnTo>
                  <a:pt x="0" y="21600"/>
                </a:lnTo>
                <a:lnTo>
                  <a:pt x="6110" y="21600"/>
                </a:lnTo>
                <a:lnTo>
                  <a:pt x="6110" y="8310"/>
                </a:lnTo>
                <a:cubicBezTo>
                  <a:pt x="6110" y="6947"/>
                  <a:pt x="7362" y="5842"/>
                  <a:pt x="8907" y="5842"/>
                </a:cubicBezTo>
                <a:lnTo>
                  <a:pt x="9725" y="5842"/>
                </a:lnTo>
                <a:cubicBezTo>
                  <a:pt x="11269" y="5842"/>
                  <a:pt x="12520" y="6947"/>
                  <a:pt x="12520" y="8310"/>
                </a:cubicBezTo>
                <a:lnTo>
                  <a:pt x="9725" y="8310"/>
                </a:lnTo>
                <a:close/>
              </a:path>
            </a:pathLst>
          </a:custGeom>
          <a:solidFill>
            <a:srgbClr val="AAD8D4"/>
          </a:solidFill>
          <a:ln>
            <a:noFill/>
          </a:ln>
          <a:effectLst/>
          <a:extLst/>
        </p:spPr>
        <p:txBody>
          <a:bodyPr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sz="2100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2677435" y="265023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7367054" y="354922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7367054" y="3836302"/>
            <a:ext cx="3770733" cy="10341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755537" y="3018337"/>
            <a:ext cx="3903355" cy="101220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7212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 txBox="1"/>
          <p:nvPr/>
        </p:nvSpPr>
        <p:spPr>
          <a:xfrm>
            <a:off x="5300183" y="408934"/>
            <a:ext cx="1645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论文综述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/>
          <p:nvPr/>
        </p:nvSpPr>
        <p:spPr>
          <a:xfrm>
            <a:off x="3751861" y="1647231"/>
            <a:ext cx="4664469" cy="4664469"/>
          </a:xfrm>
          <a:prstGeom prst="diamond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4194984" y="2090353"/>
            <a:ext cx="1819144" cy="1819144"/>
          </a:xfrm>
          <a:prstGeom prst="roundRect">
            <a:avLst/>
          </a:prstGeom>
          <a:solidFill>
            <a:srgbClr val="AAD8D4"/>
          </a:solidFill>
          <a:ln w="25400" cap="flat" cmpd="sng" algn="ctr">
            <a:noFill/>
            <a:prstDash val="solid"/>
          </a:ln>
          <a:effectLst/>
        </p:spPr>
        <p:txBody>
          <a:bodyPr tIns="608409" bIns="0" anchor="ctr" anchorCtr="1"/>
          <a:lstStyle/>
          <a:p>
            <a:pPr defTabSz="1217491">
              <a:defRPr/>
            </a:pPr>
            <a:endParaRPr lang="en-US" sz="2129" kern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154061" y="2090353"/>
            <a:ext cx="1819144" cy="1819144"/>
          </a:xfrm>
          <a:prstGeom prst="roundRect">
            <a:avLst/>
          </a:prstGeom>
          <a:solidFill>
            <a:srgbClr val="FAD585"/>
          </a:solidFill>
          <a:ln w="25400" cap="flat" cmpd="sng" algn="ctr">
            <a:noFill/>
            <a:prstDash val="solid"/>
          </a:ln>
          <a:effectLst/>
        </p:spPr>
        <p:txBody>
          <a:bodyPr tIns="608409" bIns="0" anchor="ctr" anchorCtr="1"/>
          <a:lstStyle/>
          <a:p>
            <a:pPr defTabSz="1217491">
              <a:defRPr/>
            </a:pPr>
            <a:endParaRPr lang="en-US" sz="2129" kern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4194984" y="4049431"/>
            <a:ext cx="1819144" cy="1819144"/>
          </a:xfrm>
          <a:prstGeom prst="roundRect">
            <a:avLst/>
          </a:prstGeom>
          <a:solidFill>
            <a:srgbClr val="608C7D"/>
          </a:solidFill>
          <a:ln w="25400" cap="flat" cmpd="sng" algn="ctr">
            <a:noFill/>
            <a:prstDash val="solid"/>
          </a:ln>
          <a:effectLst/>
        </p:spPr>
        <p:txBody>
          <a:bodyPr tIns="608409" bIns="0" anchor="ctr" anchorCtr="1"/>
          <a:lstStyle/>
          <a:p>
            <a:pPr defTabSz="1217491">
              <a:defRPr/>
            </a:pPr>
            <a:endParaRPr lang="en-US" sz="2129" kern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6154061" y="4049431"/>
            <a:ext cx="1819144" cy="1819144"/>
          </a:xfrm>
          <a:prstGeom prst="roundRect">
            <a:avLst/>
          </a:prstGeom>
          <a:solidFill>
            <a:srgbClr val="F298A2"/>
          </a:solidFill>
          <a:ln w="25400" cap="flat" cmpd="sng" algn="ctr">
            <a:noFill/>
            <a:prstDash val="solid"/>
          </a:ln>
          <a:effectLst/>
        </p:spPr>
        <p:txBody>
          <a:bodyPr tIns="608409" bIns="0" anchor="ctr" anchorCtr="1"/>
          <a:lstStyle/>
          <a:p>
            <a:pPr defTabSz="1217491">
              <a:defRPr/>
            </a:pPr>
            <a:endParaRPr lang="en-US" sz="2129" kern="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2" name="Group 49出自【趣你的PPT】(微信:qunideppt)：最优质的PPT资源库"/>
          <p:cNvGrpSpPr/>
          <p:nvPr/>
        </p:nvGrpSpPr>
        <p:grpSpPr>
          <a:xfrm>
            <a:off x="6724072" y="4506224"/>
            <a:ext cx="677205" cy="496447"/>
            <a:chOff x="7158038" y="1657350"/>
            <a:chExt cx="398463" cy="292100"/>
          </a:xfrm>
          <a:solidFill>
            <a:sysClr val="window" lastClr="FFFFFF"/>
          </a:solidFill>
        </p:grpSpPr>
        <p:sp>
          <p:nvSpPr>
            <p:cNvPr id="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83463" y="1754188"/>
              <a:ext cx="33338" cy="6350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6"/>
                </a:cxn>
                <a:cxn ang="0">
                  <a:pos x="3" y="9"/>
                </a:cxn>
                <a:cxn ang="0">
                  <a:pos x="2" y="12"/>
                </a:cxn>
                <a:cxn ang="0">
                  <a:pos x="7" y="16"/>
                </a:cxn>
                <a:cxn ang="0">
                  <a:pos x="9" y="9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2" y="6"/>
                    <a:pt x="3" y="8"/>
                    <a:pt x="3" y="9"/>
                  </a:cubicBezTo>
                  <a:cubicBezTo>
                    <a:pt x="3" y="10"/>
                    <a:pt x="3" y="11"/>
                    <a:pt x="2" y="12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4"/>
                    <a:pt x="9" y="12"/>
                    <a:pt x="9" y="9"/>
                  </a:cubicBezTo>
                  <a:cubicBezTo>
                    <a:pt x="9" y="5"/>
                    <a:pt x="6" y="1"/>
                    <a:pt x="2" y="0"/>
                  </a:cubicBezTo>
                  <a:close/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340600" y="1754188"/>
              <a:ext cx="65088" cy="77788"/>
            </a:xfrm>
            <a:custGeom>
              <a:avLst/>
              <a:gdLst/>
              <a:ahLst/>
              <a:cxnLst>
                <a:cxn ang="0">
                  <a:pos x="9" y="14"/>
                </a:cxn>
                <a:cxn ang="0">
                  <a:pos x="6" y="10"/>
                </a:cxn>
                <a:cxn ang="0">
                  <a:pos x="9" y="6"/>
                </a:cxn>
                <a:cxn ang="0">
                  <a:pos x="11" y="6"/>
                </a:cxn>
                <a:cxn ang="0">
                  <a:pos x="12" y="0"/>
                </a:cxn>
                <a:cxn ang="0">
                  <a:pos x="9" y="0"/>
                </a:cxn>
                <a:cxn ang="0">
                  <a:pos x="0" y="10"/>
                </a:cxn>
                <a:cxn ang="0">
                  <a:pos x="9" y="20"/>
                </a:cxn>
                <a:cxn ang="0">
                  <a:pos x="17" y="16"/>
                </a:cxn>
                <a:cxn ang="0">
                  <a:pos x="12" y="12"/>
                </a:cxn>
                <a:cxn ang="0">
                  <a:pos x="9" y="14"/>
                </a:cxn>
                <a:cxn ang="0">
                  <a:pos x="9" y="14"/>
                </a:cxn>
                <a:cxn ang="0">
                  <a:pos x="9" y="14"/>
                </a:cxn>
              </a:cxnLst>
              <a:rect l="0" t="0" r="r" b="b"/>
              <a:pathLst>
                <a:path w="17" h="20">
                  <a:moveTo>
                    <a:pt x="9" y="14"/>
                  </a:moveTo>
                  <a:cubicBezTo>
                    <a:pt x="7" y="14"/>
                    <a:pt x="6" y="12"/>
                    <a:pt x="6" y="10"/>
                  </a:cubicBezTo>
                  <a:cubicBezTo>
                    <a:pt x="6" y="8"/>
                    <a:pt x="7" y="6"/>
                    <a:pt x="9" y="6"/>
                  </a:cubicBezTo>
                  <a:cubicBezTo>
                    <a:pt x="10" y="6"/>
                    <a:pt x="10" y="6"/>
                    <a:pt x="11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0" y="0"/>
                    <a:pt x="9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0" y="15"/>
                    <a:pt x="4" y="20"/>
                    <a:pt x="9" y="20"/>
                  </a:cubicBezTo>
                  <a:cubicBezTo>
                    <a:pt x="12" y="20"/>
                    <a:pt x="15" y="18"/>
                    <a:pt x="17" y="16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3"/>
                    <a:pt x="11" y="14"/>
                    <a:pt x="9" y="14"/>
                  </a:cubicBezTo>
                  <a:close/>
                  <a:moveTo>
                    <a:pt x="9" y="14"/>
                  </a:moveTo>
                  <a:cubicBezTo>
                    <a:pt x="9" y="14"/>
                    <a:pt x="9" y="14"/>
                    <a:pt x="9" y="1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58038" y="1657350"/>
              <a:ext cx="398463" cy="292100"/>
            </a:xfrm>
            <a:custGeom>
              <a:avLst/>
              <a:gdLst/>
              <a:ahLst/>
              <a:cxnLst>
                <a:cxn ang="0">
                  <a:pos x="103" y="25"/>
                </a:cxn>
                <a:cxn ang="0">
                  <a:pos x="97" y="17"/>
                </a:cxn>
                <a:cxn ang="0">
                  <a:pos x="95" y="15"/>
                </a:cxn>
                <a:cxn ang="0">
                  <a:pos x="97" y="8"/>
                </a:cxn>
                <a:cxn ang="0">
                  <a:pos x="93" y="5"/>
                </a:cxn>
                <a:cxn ang="0">
                  <a:pos x="87" y="7"/>
                </a:cxn>
                <a:cxn ang="0">
                  <a:pos x="85" y="6"/>
                </a:cxn>
                <a:cxn ang="0">
                  <a:pos x="77" y="0"/>
                </a:cxn>
                <a:cxn ang="0">
                  <a:pos x="74" y="6"/>
                </a:cxn>
                <a:cxn ang="0">
                  <a:pos x="72" y="7"/>
                </a:cxn>
                <a:cxn ang="0">
                  <a:pos x="65" y="5"/>
                </a:cxn>
                <a:cxn ang="0">
                  <a:pos x="64" y="15"/>
                </a:cxn>
                <a:cxn ang="0">
                  <a:pos x="63" y="17"/>
                </a:cxn>
                <a:cxn ang="0">
                  <a:pos x="61" y="18"/>
                </a:cxn>
                <a:cxn ang="0">
                  <a:pos x="43" y="18"/>
                </a:cxn>
                <a:cxn ang="0">
                  <a:pos x="38" y="44"/>
                </a:cxn>
                <a:cxn ang="0">
                  <a:pos x="29" y="41"/>
                </a:cxn>
                <a:cxn ang="0">
                  <a:pos x="10" y="41"/>
                </a:cxn>
                <a:cxn ang="0">
                  <a:pos x="0" y="49"/>
                </a:cxn>
                <a:cxn ang="0">
                  <a:pos x="2" y="75"/>
                </a:cxn>
                <a:cxn ang="0">
                  <a:pos x="39" y="70"/>
                </a:cxn>
                <a:cxn ang="0">
                  <a:pos x="102" y="68"/>
                </a:cxn>
                <a:cxn ang="0">
                  <a:pos x="39" y="63"/>
                </a:cxn>
                <a:cxn ang="0">
                  <a:pos x="45" y="62"/>
                </a:cxn>
                <a:cxn ang="0">
                  <a:pos x="78" y="45"/>
                </a:cxn>
                <a:cxn ang="0">
                  <a:pos x="85" y="39"/>
                </a:cxn>
                <a:cxn ang="0">
                  <a:pos x="87" y="38"/>
                </a:cxn>
                <a:cxn ang="0">
                  <a:pos x="94" y="40"/>
                </a:cxn>
                <a:cxn ang="0">
                  <a:pos x="98" y="36"/>
                </a:cxn>
                <a:cxn ang="0">
                  <a:pos x="95" y="30"/>
                </a:cxn>
                <a:cxn ang="0">
                  <a:pos x="97" y="28"/>
                </a:cxn>
                <a:cxn ang="0">
                  <a:pos x="76" y="23"/>
                </a:cxn>
                <a:cxn ang="0">
                  <a:pos x="40" y="43"/>
                </a:cxn>
                <a:cxn ang="0">
                  <a:pos x="39" y="49"/>
                </a:cxn>
                <a:cxn ang="0">
                  <a:pos x="39" y="46"/>
                </a:cxn>
                <a:cxn ang="0">
                  <a:pos x="52" y="55"/>
                </a:cxn>
                <a:cxn ang="0">
                  <a:pos x="39" y="49"/>
                </a:cxn>
                <a:cxn ang="0">
                  <a:pos x="42" y="53"/>
                </a:cxn>
                <a:cxn ang="0">
                  <a:pos x="39" y="52"/>
                </a:cxn>
                <a:cxn ang="0">
                  <a:pos x="83" y="22"/>
                </a:cxn>
                <a:cxn ang="0">
                  <a:pos x="73" y="56"/>
                </a:cxn>
                <a:cxn ang="0">
                  <a:pos x="45" y="60"/>
                </a:cxn>
                <a:cxn ang="0">
                  <a:pos x="39" y="56"/>
                </a:cxn>
                <a:cxn ang="0">
                  <a:pos x="72" y="55"/>
                </a:cxn>
                <a:cxn ang="0">
                  <a:pos x="72" y="20"/>
                </a:cxn>
                <a:cxn ang="0">
                  <a:pos x="80" y="15"/>
                </a:cxn>
                <a:cxn ang="0">
                  <a:pos x="81" y="30"/>
                </a:cxn>
                <a:cxn ang="0">
                  <a:pos x="81" y="30"/>
                </a:cxn>
              </a:cxnLst>
              <a:rect l="0" t="0" r="r" b="b"/>
              <a:pathLst>
                <a:path w="103" h="75">
                  <a:moveTo>
                    <a:pt x="97" y="28"/>
                  </a:moveTo>
                  <a:cubicBezTo>
                    <a:pt x="103" y="25"/>
                    <a:pt x="103" y="25"/>
                    <a:pt x="103" y="25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3" y="19"/>
                    <a:pt x="97" y="17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8" y="9"/>
                    <a:pt x="98" y="9"/>
                    <a:pt x="97" y="8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3" y="5"/>
                  </a:cubicBezTo>
                  <a:cubicBezTo>
                    <a:pt x="93" y="5"/>
                    <a:pt x="93" y="5"/>
                    <a:pt x="88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3" y="0"/>
                    <a:pt x="83" y="0"/>
                    <a:pt x="82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7" y="0"/>
                    <a:pt x="76" y="0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68" y="5"/>
                    <a:pt x="66" y="5"/>
                    <a:pt x="66" y="5"/>
                  </a:cubicBezTo>
                  <a:cubicBezTo>
                    <a:pt x="66" y="5"/>
                    <a:pt x="65" y="5"/>
                    <a:pt x="65" y="5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9"/>
                    <a:pt x="61" y="9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2" y="17"/>
                    <a:pt x="62" y="17"/>
                    <a:pt x="61" y="18"/>
                  </a:cubicBezTo>
                  <a:cubicBezTo>
                    <a:pt x="61" y="18"/>
                    <a:pt x="60" y="19"/>
                    <a:pt x="59" y="19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6" y="42"/>
                    <a:pt x="34" y="41"/>
                    <a:pt x="30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3"/>
                    <a:pt x="23" y="44"/>
                    <a:pt x="19" y="44"/>
                  </a:cubicBezTo>
                  <a:cubicBezTo>
                    <a:pt x="15" y="44"/>
                    <a:pt x="12" y="43"/>
                    <a:pt x="10" y="41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3" y="41"/>
                    <a:pt x="0" y="44"/>
                    <a:pt x="0" y="49"/>
                  </a:cubicBezTo>
                  <a:cubicBezTo>
                    <a:pt x="0" y="54"/>
                    <a:pt x="0" y="67"/>
                    <a:pt x="0" y="70"/>
                  </a:cubicBezTo>
                  <a:cubicBezTo>
                    <a:pt x="0" y="72"/>
                    <a:pt x="0" y="75"/>
                    <a:pt x="2" y="75"/>
                  </a:cubicBezTo>
                  <a:cubicBezTo>
                    <a:pt x="37" y="75"/>
                    <a:pt x="37" y="75"/>
                    <a:pt x="37" y="75"/>
                  </a:cubicBezTo>
                  <a:cubicBezTo>
                    <a:pt x="39" y="75"/>
                    <a:pt x="39" y="72"/>
                    <a:pt x="39" y="70"/>
                  </a:cubicBezTo>
                  <a:cubicBezTo>
                    <a:pt x="39" y="69"/>
                    <a:pt x="39" y="69"/>
                    <a:pt x="39" y="68"/>
                  </a:cubicBezTo>
                  <a:cubicBezTo>
                    <a:pt x="102" y="68"/>
                    <a:pt x="102" y="68"/>
                    <a:pt x="102" y="68"/>
                  </a:cubicBezTo>
                  <a:cubicBezTo>
                    <a:pt x="102" y="63"/>
                    <a:pt x="102" y="63"/>
                    <a:pt x="102" y="63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9" y="62"/>
                    <a:pt x="39" y="61"/>
                    <a:pt x="39" y="60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75" y="57"/>
                    <a:pt x="75" y="57"/>
                    <a:pt x="75" y="57"/>
                  </a:cubicBezTo>
                  <a:cubicBezTo>
                    <a:pt x="78" y="45"/>
                    <a:pt x="78" y="45"/>
                    <a:pt x="78" y="45"/>
                  </a:cubicBezTo>
                  <a:cubicBezTo>
                    <a:pt x="82" y="45"/>
                    <a:pt x="82" y="45"/>
                    <a:pt x="82" y="45"/>
                  </a:cubicBezTo>
                  <a:cubicBezTo>
                    <a:pt x="83" y="45"/>
                    <a:pt x="83" y="45"/>
                    <a:pt x="85" y="39"/>
                  </a:cubicBezTo>
                  <a:cubicBezTo>
                    <a:pt x="85" y="39"/>
                    <a:pt x="85" y="39"/>
                    <a:pt x="85" y="39"/>
                  </a:cubicBezTo>
                  <a:cubicBezTo>
                    <a:pt x="87" y="38"/>
                    <a:pt x="87" y="38"/>
                    <a:pt x="87" y="38"/>
                  </a:cubicBezTo>
                  <a:cubicBezTo>
                    <a:pt x="88" y="38"/>
                    <a:pt x="88" y="38"/>
                    <a:pt x="88" y="38"/>
                  </a:cubicBezTo>
                  <a:cubicBezTo>
                    <a:pt x="91" y="39"/>
                    <a:pt x="93" y="40"/>
                    <a:pt x="94" y="40"/>
                  </a:cubicBezTo>
                  <a:cubicBezTo>
                    <a:pt x="94" y="40"/>
                    <a:pt x="94" y="40"/>
                    <a:pt x="94" y="40"/>
                  </a:cubicBezTo>
                  <a:cubicBezTo>
                    <a:pt x="98" y="36"/>
                    <a:pt x="98" y="36"/>
                    <a:pt x="98" y="36"/>
                  </a:cubicBezTo>
                  <a:cubicBezTo>
                    <a:pt x="98" y="36"/>
                    <a:pt x="98" y="36"/>
                    <a:pt x="96" y="30"/>
                  </a:cubicBezTo>
                  <a:cubicBezTo>
                    <a:pt x="95" y="30"/>
                    <a:pt x="95" y="30"/>
                    <a:pt x="95" y="30"/>
                  </a:cubicBezTo>
                  <a:cubicBezTo>
                    <a:pt x="96" y="28"/>
                    <a:pt x="96" y="28"/>
                    <a:pt x="96" y="28"/>
                  </a:cubicBezTo>
                  <a:lnTo>
                    <a:pt x="97" y="28"/>
                  </a:lnTo>
                  <a:close/>
                  <a:moveTo>
                    <a:pt x="45" y="21"/>
                  </a:moveTo>
                  <a:cubicBezTo>
                    <a:pt x="76" y="23"/>
                    <a:pt x="76" y="23"/>
                    <a:pt x="76" y="23"/>
                  </a:cubicBezTo>
                  <a:cubicBezTo>
                    <a:pt x="69" y="52"/>
                    <a:pt x="69" y="52"/>
                    <a:pt x="69" y="52"/>
                  </a:cubicBezTo>
                  <a:cubicBezTo>
                    <a:pt x="40" y="43"/>
                    <a:pt x="40" y="43"/>
                    <a:pt x="40" y="43"/>
                  </a:cubicBezTo>
                  <a:lnTo>
                    <a:pt x="45" y="21"/>
                  </a:lnTo>
                  <a:close/>
                  <a:moveTo>
                    <a:pt x="39" y="49"/>
                  </a:moveTo>
                  <a:cubicBezTo>
                    <a:pt x="39" y="48"/>
                    <a:pt x="39" y="47"/>
                    <a:pt x="38" y="46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63" y="53"/>
                    <a:pt x="63" y="53"/>
                    <a:pt x="63" y="53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50"/>
                    <a:pt x="39" y="49"/>
                    <a:pt x="39" y="49"/>
                  </a:cubicBezTo>
                  <a:close/>
                  <a:moveTo>
                    <a:pt x="39" y="52"/>
                  </a:moveTo>
                  <a:cubicBezTo>
                    <a:pt x="42" y="53"/>
                    <a:pt x="42" y="53"/>
                    <a:pt x="42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3"/>
                    <a:pt x="39" y="53"/>
                    <a:pt x="39" y="52"/>
                  </a:cubicBezTo>
                  <a:close/>
                  <a:moveTo>
                    <a:pt x="81" y="30"/>
                  </a:moveTo>
                  <a:cubicBezTo>
                    <a:pt x="83" y="22"/>
                    <a:pt x="83" y="22"/>
                    <a:pt x="83" y="22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39" y="57"/>
                    <a:pt x="39" y="56"/>
                    <a:pt x="39" y="56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4" y="16"/>
                    <a:pt x="77" y="15"/>
                    <a:pt x="80" y="15"/>
                  </a:cubicBezTo>
                  <a:cubicBezTo>
                    <a:pt x="84" y="15"/>
                    <a:pt x="88" y="18"/>
                    <a:pt x="88" y="22"/>
                  </a:cubicBezTo>
                  <a:cubicBezTo>
                    <a:pt x="88" y="26"/>
                    <a:pt x="85" y="29"/>
                    <a:pt x="81" y="30"/>
                  </a:cubicBezTo>
                  <a:close/>
                  <a:moveTo>
                    <a:pt x="81" y="30"/>
                  </a:moveTo>
                  <a:cubicBezTo>
                    <a:pt x="81" y="30"/>
                    <a:pt x="81" y="30"/>
                    <a:pt x="81" y="3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170738" y="1673225"/>
              <a:ext cx="130175" cy="147638"/>
            </a:xfrm>
            <a:custGeom>
              <a:avLst/>
              <a:gdLst/>
              <a:ahLst/>
              <a:cxnLst>
                <a:cxn ang="0">
                  <a:pos x="2" y="20"/>
                </a:cxn>
                <a:cxn ang="0">
                  <a:pos x="2" y="21"/>
                </a:cxn>
                <a:cxn ang="0">
                  <a:pos x="15" y="37"/>
                </a:cxn>
                <a:cxn ang="0">
                  <a:pos x="31" y="24"/>
                </a:cxn>
                <a:cxn ang="0">
                  <a:pos x="31" y="20"/>
                </a:cxn>
                <a:cxn ang="0">
                  <a:pos x="33" y="20"/>
                </a:cxn>
                <a:cxn ang="0">
                  <a:pos x="34" y="19"/>
                </a:cxn>
                <a:cxn ang="0">
                  <a:pos x="34" y="18"/>
                </a:cxn>
                <a:cxn ang="0">
                  <a:pos x="33" y="16"/>
                </a:cxn>
                <a:cxn ang="0">
                  <a:pos x="31" y="16"/>
                </a:cxn>
                <a:cxn ang="0">
                  <a:pos x="14" y="3"/>
                </a:cxn>
                <a:cxn ang="0">
                  <a:pos x="4" y="8"/>
                </a:cxn>
                <a:cxn ang="0">
                  <a:pos x="16" y="6"/>
                </a:cxn>
                <a:cxn ang="0">
                  <a:pos x="25" y="11"/>
                </a:cxn>
                <a:cxn ang="0">
                  <a:pos x="21" y="8"/>
                </a:cxn>
                <a:cxn ang="0">
                  <a:pos x="16" y="7"/>
                </a:cxn>
                <a:cxn ang="0">
                  <a:pos x="2" y="10"/>
                </a:cxn>
                <a:cxn ang="0">
                  <a:pos x="1" y="20"/>
                </a:cxn>
                <a:cxn ang="0">
                  <a:pos x="2" y="20"/>
                </a:cxn>
                <a:cxn ang="0">
                  <a:pos x="5" y="21"/>
                </a:cxn>
                <a:cxn ang="0">
                  <a:pos x="5" y="20"/>
                </a:cxn>
                <a:cxn ang="0">
                  <a:pos x="28" y="20"/>
                </a:cxn>
                <a:cxn ang="0">
                  <a:pos x="28" y="24"/>
                </a:cxn>
                <a:cxn ang="0">
                  <a:pos x="15" y="35"/>
                </a:cxn>
                <a:cxn ang="0">
                  <a:pos x="5" y="21"/>
                </a:cxn>
                <a:cxn ang="0">
                  <a:pos x="5" y="21"/>
                </a:cxn>
                <a:cxn ang="0">
                  <a:pos x="5" y="21"/>
                </a:cxn>
              </a:cxnLst>
              <a:rect l="0" t="0" r="r" b="b"/>
              <a:pathLst>
                <a:path w="34" h="38">
                  <a:moveTo>
                    <a:pt x="2" y="20"/>
                  </a:moveTo>
                  <a:cubicBezTo>
                    <a:pt x="2" y="21"/>
                    <a:pt x="2" y="21"/>
                    <a:pt x="2" y="21"/>
                  </a:cubicBezTo>
                  <a:cubicBezTo>
                    <a:pt x="1" y="29"/>
                    <a:pt x="7" y="37"/>
                    <a:pt x="15" y="37"/>
                  </a:cubicBezTo>
                  <a:cubicBezTo>
                    <a:pt x="23" y="38"/>
                    <a:pt x="30" y="32"/>
                    <a:pt x="31" y="24"/>
                  </a:cubicBezTo>
                  <a:cubicBezTo>
                    <a:pt x="31" y="23"/>
                    <a:pt x="31" y="22"/>
                    <a:pt x="31" y="20"/>
                  </a:cubicBezTo>
                  <a:cubicBezTo>
                    <a:pt x="32" y="20"/>
                    <a:pt x="32" y="20"/>
                    <a:pt x="33" y="20"/>
                  </a:cubicBezTo>
                  <a:cubicBezTo>
                    <a:pt x="34" y="20"/>
                    <a:pt x="34" y="20"/>
                    <a:pt x="34" y="19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4" y="16"/>
                    <a:pt x="34" y="16"/>
                    <a:pt x="33" y="16"/>
                  </a:cubicBezTo>
                  <a:cubicBezTo>
                    <a:pt x="32" y="16"/>
                    <a:pt x="31" y="16"/>
                    <a:pt x="31" y="16"/>
                  </a:cubicBezTo>
                  <a:cubicBezTo>
                    <a:pt x="31" y="16"/>
                    <a:pt x="29" y="0"/>
                    <a:pt x="14" y="3"/>
                  </a:cubicBezTo>
                  <a:cubicBezTo>
                    <a:pt x="9" y="4"/>
                    <a:pt x="6" y="6"/>
                    <a:pt x="4" y="8"/>
                  </a:cubicBezTo>
                  <a:cubicBezTo>
                    <a:pt x="8" y="6"/>
                    <a:pt x="13" y="5"/>
                    <a:pt x="16" y="6"/>
                  </a:cubicBezTo>
                  <a:cubicBezTo>
                    <a:pt x="20" y="6"/>
                    <a:pt x="23" y="8"/>
                    <a:pt x="25" y="11"/>
                  </a:cubicBezTo>
                  <a:cubicBezTo>
                    <a:pt x="24" y="10"/>
                    <a:pt x="22" y="9"/>
                    <a:pt x="21" y="8"/>
                  </a:cubicBezTo>
                  <a:cubicBezTo>
                    <a:pt x="19" y="7"/>
                    <a:pt x="18" y="7"/>
                    <a:pt x="16" y="7"/>
                  </a:cubicBezTo>
                  <a:cubicBezTo>
                    <a:pt x="12" y="6"/>
                    <a:pt x="6" y="8"/>
                    <a:pt x="2" y="10"/>
                  </a:cubicBezTo>
                  <a:cubicBezTo>
                    <a:pt x="0" y="15"/>
                    <a:pt x="1" y="20"/>
                    <a:pt x="1" y="20"/>
                  </a:cubicBezTo>
                  <a:cubicBezTo>
                    <a:pt x="1" y="20"/>
                    <a:pt x="1" y="20"/>
                    <a:pt x="2" y="20"/>
                  </a:cubicBezTo>
                  <a:close/>
                  <a:moveTo>
                    <a:pt x="5" y="21"/>
                  </a:moveTo>
                  <a:cubicBezTo>
                    <a:pt x="5" y="21"/>
                    <a:pt x="5" y="21"/>
                    <a:pt x="5" y="20"/>
                  </a:cubicBezTo>
                  <a:cubicBezTo>
                    <a:pt x="11" y="20"/>
                    <a:pt x="22" y="21"/>
                    <a:pt x="28" y="20"/>
                  </a:cubicBezTo>
                  <a:cubicBezTo>
                    <a:pt x="28" y="22"/>
                    <a:pt x="28" y="23"/>
                    <a:pt x="28" y="24"/>
                  </a:cubicBezTo>
                  <a:cubicBezTo>
                    <a:pt x="28" y="31"/>
                    <a:pt x="22" y="35"/>
                    <a:pt x="15" y="35"/>
                  </a:cubicBezTo>
                  <a:cubicBezTo>
                    <a:pt x="9" y="34"/>
                    <a:pt x="4" y="28"/>
                    <a:pt x="5" y="21"/>
                  </a:cubicBezTo>
                  <a:close/>
                  <a:moveTo>
                    <a:pt x="5" y="21"/>
                  </a:moveTo>
                  <a:cubicBezTo>
                    <a:pt x="5" y="21"/>
                    <a:pt x="5" y="21"/>
                    <a:pt x="5" y="2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804645" y="2495043"/>
            <a:ext cx="628807" cy="618566"/>
          </a:xfrm>
          <a:custGeom>
            <a:avLst/>
            <a:gdLst/>
            <a:ahLst/>
            <a:cxnLst>
              <a:cxn ang="0">
                <a:pos x="54" y="69"/>
              </a:cxn>
              <a:cxn ang="0">
                <a:pos x="47" y="76"/>
              </a:cxn>
              <a:cxn ang="0">
                <a:pos x="41" y="69"/>
              </a:cxn>
              <a:cxn ang="0">
                <a:pos x="47" y="63"/>
              </a:cxn>
              <a:cxn ang="0">
                <a:pos x="54" y="69"/>
              </a:cxn>
              <a:cxn ang="0">
                <a:pos x="80" y="63"/>
              </a:cxn>
              <a:cxn ang="0">
                <a:pos x="74" y="69"/>
              </a:cxn>
              <a:cxn ang="0">
                <a:pos x="80" y="76"/>
              </a:cxn>
              <a:cxn ang="0">
                <a:pos x="87" y="69"/>
              </a:cxn>
              <a:cxn ang="0">
                <a:pos x="80" y="63"/>
              </a:cxn>
              <a:cxn ang="0">
                <a:pos x="127" y="66"/>
              </a:cxn>
              <a:cxn ang="0">
                <a:pos x="127" y="78"/>
              </a:cxn>
              <a:cxn ang="0">
                <a:pos x="116" y="89"/>
              </a:cxn>
              <a:cxn ang="0">
                <a:pos x="108" y="89"/>
              </a:cxn>
              <a:cxn ang="0">
                <a:pos x="64" y="125"/>
              </a:cxn>
              <a:cxn ang="0">
                <a:pos x="19" y="89"/>
              </a:cxn>
              <a:cxn ang="0">
                <a:pos x="11" y="89"/>
              </a:cxn>
              <a:cxn ang="0">
                <a:pos x="0" y="78"/>
              </a:cxn>
              <a:cxn ang="0">
                <a:pos x="0" y="66"/>
              </a:cxn>
              <a:cxn ang="0">
                <a:pos x="6" y="56"/>
              </a:cxn>
              <a:cxn ang="0">
                <a:pos x="21" y="15"/>
              </a:cxn>
              <a:cxn ang="0">
                <a:pos x="64" y="0"/>
              </a:cxn>
              <a:cxn ang="0">
                <a:pos x="106" y="15"/>
              </a:cxn>
              <a:cxn ang="0">
                <a:pos x="121" y="56"/>
              </a:cxn>
              <a:cxn ang="0">
                <a:pos x="127" y="66"/>
              </a:cxn>
              <a:cxn ang="0">
                <a:pos x="103" y="69"/>
              </a:cxn>
              <a:cxn ang="0">
                <a:pos x="103" y="61"/>
              </a:cxn>
              <a:cxn ang="0">
                <a:pos x="77" y="52"/>
              </a:cxn>
              <a:cxn ang="0">
                <a:pos x="81" y="58"/>
              </a:cxn>
              <a:cxn ang="0">
                <a:pos x="50" y="42"/>
              </a:cxn>
              <a:cxn ang="0">
                <a:pos x="48" y="40"/>
              </a:cxn>
              <a:cxn ang="0">
                <a:pos x="48" y="40"/>
              </a:cxn>
              <a:cxn ang="0">
                <a:pos x="48" y="40"/>
              </a:cxn>
              <a:cxn ang="0">
                <a:pos x="46" y="37"/>
              </a:cxn>
              <a:cxn ang="0">
                <a:pos x="24" y="64"/>
              </a:cxn>
              <a:cxn ang="0">
                <a:pos x="24" y="69"/>
              </a:cxn>
              <a:cxn ang="0">
                <a:pos x="27" y="86"/>
              </a:cxn>
              <a:cxn ang="0">
                <a:pos x="52" y="96"/>
              </a:cxn>
              <a:cxn ang="0">
                <a:pos x="63" y="91"/>
              </a:cxn>
              <a:cxn ang="0">
                <a:pos x="73" y="99"/>
              </a:cxn>
              <a:cxn ang="0">
                <a:pos x="63" y="107"/>
              </a:cxn>
              <a:cxn ang="0">
                <a:pos x="52" y="102"/>
              </a:cxn>
              <a:cxn ang="0">
                <a:pos x="32" y="98"/>
              </a:cxn>
              <a:cxn ang="0">
                <a:pos x="64" y="118"/>
              </a:cxn>
              <a:cxn ang="0">
                <a:pos x="103" y="69"/>
              </a:cxn>
              <a:cxn ang="0">
                <a:pos x="115" y="54"/>
              </a:cxn>
              <a:cxn ang="0">
                <a:pos x="64" y="7"/>
              </a:cxn>
              <a:cxn ang="0">
                <a:pos x="13" y="54"/>
              </a:cxn>
              <a:cxn ang="0">
                <a:pos x="17" y="54"/>
              </a:cxn>
              <a:cxn ang="0">
                <a:pos x="27" y="29"/>
              </a:cxn>
              <a:cxn ang="0">
                <a:pos x="64" y="13"/>
              </a:cxn>
              <a:cxn ang="0">
                <a:pos x="100" y="29"/>
              </a:cxn>
              <a:cxn ang="0">
                <a:pos x="110" y="54"/>
              </a:cxn>
              <a:cxn ang="0">
                <a:pos x="115" y="54"/>
              </a:cxn>
              <a:cxn ang="0">
                <a:pos x="115" y="54"/>
              </a:cxn>
              <a:cxn ang="0">
                <a:pos x="115" y="54"/>
              </a:cxn>
            </a:cxnLst>
            <a:rect l="0" t="0" r="r" b="b"/>
            <a:pathLst>
              <a:path w="127" h="125">
                <a:moveTo>
                  <a:pt x="54" y="69"/>
                </a:moveTo>
                <a:cubicBezTo>
                  <a:pt x="54" y="73"/>
                  <a:pt x="51" y="76"/>
                  <a:pt x="47" y="76"/>
                </a:cubicBezTo>
                <a:cubicBezTo>
                  <a:pt x="44" y="76"/>
                  <a:pt x="41" y="73"/>
                  <a:pt x="41" y="69"/>
                </a:cubicBezTo>
                <a:cubicBezTo>
                  <a:pt x="41" y="66"/>
                  <a:pt x="44" y="63"/>
                  <a:pt x="47" y="63"/>
                </a:cubicBezTo>
                <a:cubicBezTo>
                  <a:pt x="51" y="63"/>
                  <a:pt x="54" y="66"/>
                  <a:pt x="54" y="69"/>
                </a:cubicBezTo>
                <a:close/>
                <a:moveTo>
                  <a:pt x="80" y="63"/>
                </a:moveTo>
                <a:cubicBezTo>
                  <a:pt x="77" y="63"/>
                  <a:pt x="74" y="66"/>
                  <a:pt x="74" y="69"/>
                </a:cubicBezTo>
                <a:cubicBezTo>
                  <a:pt x="74" y="73"/>
                  <a:pt x="77" y="76"/>
                  <a:pt x="80" y="76"/>
                </a:cubicBezTo>
                <a:cubicBezTo>
                  <a:pt x="84" y="76"/>
                  <a:pt x="87" y="73"/>
                  <a:pt x="87" y="69"/>
                </a:cubicBezTo>
                <a:cubicBezTo>
                  <a:pt x="87" y="66"/>
                  <a:pt x="84" y="63"/>
                  <a:pt x="80" y="63"/>
                </a:cubicBezTo>
                <a:close/>
                <a:moveTo>
                  <a:pt x="127" y="66"/>
                </a:moveTo>
                <a:cubicBezTo>
                  <a:pt x="127" y="78"/>
                  <a:pt x="127" y="78"/>
                  <a:pt x="127" y="78"/>
                </a:cubicBezTo>
                <a:cubicBezTo>
                  <a:pt x="127" y="84"/>
                  <a:pt x="122" y="89"/>
                  <a:pt x="116" y="89"/>
                </a:cubicBezTo>
                <a:cubicBezTo>
                  <a:pt x="108" y="89"/>
                  <a:pt x="108" y="89"/>
                  <a:pt x="108" y="89"/>
                </a:cubicBezTo>
                <a:cubicBezTo>
                  <a:pt x="100" y="112"/>
                  <a:pt x="79" y="125"/>
                  <a:pt x="64" y="125"/>
                </a:cubicBezTo>
                <a:cubicBezTo>
                  <a:pt x="48" y="125"/>
                  <a:pt x="28" y="112"/>
                  <a:pt x="19" y="89"/>
                </a:cubicBezTo>
                <a:cubicBezTo>
                  <a:pt x="11" y="89"/>
                  <a:pt x="11" y="89"/>
                  <a:pt x="11" y="89"/>
                </a:cubicBezTo>
                <a:cubicBezTo>
                  <a:pt x="5" y="89"/>
                  <a:pt x="0" y="84"/>
                  <a:pt x="0" y="78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61"/>
                  <a:pt x="2" y="58"/>
                  <a:pt x="6" y="56"/>
                </a:cubicBezTo>
                <a:cubicBezTo>
                  <a:pt x="6" y="38"/>
                  <a:pt x="11" y="24"/>
                  <a:pt x="21" y="15"/>
                </a:cubicBezTo>
                <a:cubicBezTo>
                  <a:pt x="31" y="5"/>
                  <a:pt x="45" y="0"/>
                  <a:pt x="64" y="0"/>
                </a:cubicBezTo>
                <a:cubicBezTo>
                  <a:pt x="82" y="0"/>
                  <a:pt x="96" y="5"/>
                  <a:pt x="106" y="15"/>
                </a:cubicBezTo>
                <a:cubicBezTo>
                  <a:pt x="116" y="24"/>
                  <a:pt x="121" y="38"/>
                  <a:pt x="121" y="56"/>
                </a:cubicBezTo>
                <a:cubicBezTo>
                  <a:pt x="125" y="58"/>
                  <a:pt x="127" y="61"/>
                  <a:pt x="127" y="66"/>
                </a:cubicBezTo>
                <a:close/>
                <a:moveTo>
                  <a:pt x="103" y="69"/>
                </a:moveTo>
                <a:cubicBezTo>
                  <a:pt x="103" y="66"/>
                  <a:pt x="103" y="64"/>
                  <a:pt x="103" y="61"/>
                </a:cubicBezTo>
                <a:cubicBezTo>
                  <a:pt x="98" y="56"/>
                  <a:pt x="89" y="53"/>
                  <a:pt x="77" y="52"/>
                </a:cubicBezTo>
                <a:cubicBezTo>
                  <a:pt x="79" y="53"/>
                  <a:pt x="80" y="56"/>
                  <a:pt x="81" y="58"/>
                </a:cubicBezTo>
                <a:cubicBezTo>
                  <a:pt x="74" y="53"/>
                  <a:pt x="60" y="54"/>
                  <a:pt x="50" y="42"/>
                </a:cubicBezTo>
                <a:cubicBezTo>
                  <a:pt x="49" y="41"/>
                  <a:pt x="49" y="40"/>
                  <a:pt x="48" y="40"/>
                </a:cubicBezTo>
                <a:cubicBezTo>
                  <a:pt x="48" y="40"/>
                  <a:pt x="48" y="40"/>
                  <a:pt x="48" y="40"/>
                </a:cubicBezTo>
                <a:cubicBezTo>
                  <a:pt x="48" y="40"/>
                  <a:pt x="48" y="40"/>
                  <a:pt x="48" y="40"/>
                </a:cubicBezTo>
                <a:cubicBezTo>
                  <a:pt x="46" y="37"/>
                  <a:pt x="46" y="36"/>
                  <a:pt x="46" y="37"/>
                </a:cubicBezTo>
                <a:cubicBezTo>
                  <a:pt x="45" y="52"/>
                  <a:pt x="35" y="63"/>
                  <a:pt x="24" y="64"/>
                </a:cubicBezTo>
                <a:cubicBezTo>
                  <a:pt x="24" y="66"/>
                  <a:pt x="24" y="68"/>
                  <a:pt x="24" y="69"/>
                </a:cubicBezTo>
                <a:cubicBezTo>
                  <a:pt x="24" y="75"/>
                  <a:pt x="25" y="81"/>
                  <a:pt x="27" y="86"/>
                </a:cubicBezTo>
                <a:cubicBezTo>
                  <a:pt x="33" y="93"/>
                  <a:pt x="43" y="95"/>
                  <a:pt x="52" y="96"/>
                </a:cubicBezTo>
                <a:cubicBezTo>
                  <a:pt x="54" y="93"/>
                  <a:pt x="58" y="91"/>
                  <a:pt x="63" y="91"/>
                </a:cubicBezTo>
                <a:cubicBezTo>
                  <a:pt x="69" y="91"/>
                  <a:pt x="73" y="95"/>
                  <a:pt x="73" y="99"/>
                </a:cubicBezTo>
                <a:cubicBezTo>
                  <a:pt x="73" y="104"/>
                  <a:pt x="69" y="107"/>
                  <a:pt x="63" y="107"/>
                </a:cubicBezTo>
                <a:cubicBezTo>
                  <a:pt x="58" y="107"/>
                  <a:pt x="54" y="105"/>
                  <a:pt x="52" y="102"/>
                </a:cubicBezTo>
                <a:cubicBezTo>
                  <a:pt x="46" y="102"/>
                  <a:pt x="39" y="101"/>
                  <a:pt x="32" y="98"/>
                </a:cubicBezTo>
                <a:cubicBezTo>
                  <a:pt x="41" y="111"/>
                  <a:pt x="55" y="118"/>
                  <a:pt x="64" y="118"/>
                </a:cubicBezTo>
                <a:cubicBezTo>
                  <a:pt x="77" y="118"/>
                  <a:pt x="103" y="101"/>
                  <a:pt x="103" y="69"/>
                </a:cubicBezTo>
                <a:close/>
                <a:moveTo>
                  <a:pt x="115" y="54"/>
                </a:moveTo>
                <a:cubicBezTo>
                  <a:pt x="114" y="23"/>
                  <a:pt x="96" y="7"/>
                  <a:pt x="64" y="7"/>
                </a:cubicBezTo>
                <a:cubicBezTo>
                  <a:pt x="31" y="7"/>
                  <a:pt x="13" y="23"/>
                  <a:pt x="13" y="54"/>
                </a:cubicBezTo>
                <a:cubicBezTo>
                  <a:pt x="17" y="54"/>
                  <a:pt x="17" y="54"/>
                  <a:pt x="17" y="54"/>
                </a:cubicBezTo>
                <a:cubicBezTo>
                  <a:pt x="19" y="44"/>
                  <a:pt x="22" y="35"/>
                  <a:pt x="27" y="29"/>
                </a:cubicBezTo>
                <a:cubicBezTo>
                  <a:pt x="35" y="18"/>
                  <a:pt x="48" y="13"/>
                  <a:pt x="64" y="13"/>
                </a:cubicBezTo>
                <a:cubicBezTo>
                  <a:pt x="80" y="13"/>
                  <a:pt x="92" y="18"/>
                  <a:pt x="100" y="29"/>
                </a:cubicBezTo>
                <a:cubicBezTo>
                  <a:pt x="105" y="35"/>
                  <a:pt x="109" y="44"/>
                  <a:pt x="110" y="54"/>
                </a:cubicBezTo>
                <a:lnTo>
                  <a:pt x="115" y="54"/>
                </a:lnTo>
                <a:close/>
                <a:moveTo>
                  <a:pt x="115" y="54"/>
                </a:moveTo>
                <a:cubicBezTo>
                  <a:pt x="115" y="54"/>
                  <a:pt x="115" y="54"/>
                  <a:pt x="115" y="54"/>
                </a:cubicBezTo>
              </a:path>
            </a:pathLst>
          </a:custGeom>
          <a:solidFill>
            <a:sysClr val="window" lastClr="FFFFFF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pPr defTabSz="1217491">
              <a:defRPr/>
            </a:pPr>
            <a:endParaRPr lang="en-US" sz="3190" kern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8" name="Group 70出自【趣你的PPT】(微信:qunideppt)：最优质的PPT资源库"/>
          <p:cNvGrpSpPr/>
          <p:nvPr/>
        </p:nvGrpSpPr>
        <p:grpSpPr>
          <a:xfrm>
            <a:off x="4828363" y="4519361"/>
            <a:ext cx="570005" cy="560343"/>
            <a:chOff x="1749425" y="1958975"/>
            <a:chExt cx="280988" cy="276226"/>
          </a:xfrm>
          <a:solidFill>
            <a:sysClr val="window" lastClr="FFFFFF"/>
          </a:solidFill>
        </p:grpSpPr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79588" y="1958975"/>
              <a:ext cx="71438" cy="60325"/>
            </a:xfrm>
            <a:custGeom>
              <a:avLst/>
              <a:gdLst/>
              <a:ahLst/>
              <a:cxnLst>
                <a:cxn ang="0">
                  <a:pos x="11" y="19"/>
                </a:cxn>
                <a:cxn ang="0">
                  <a:pos x="8" y="19"/>
                </a:cxn>
                <a:cxn ang="0">
                  <a:pos x="6" y="22"/>
                </a:cxn>
                <a:cxn ang="0">
                  <a:pos x="20" y="22"/>
                </a:cxn>
                <a:cxn ang="0">
                  <a:pos x="18" y="19"/>
                </a:cxn>
                <a:cxn ang="0">
                  <a:pos x="15" y="19"/>
                </a:cxn>
                <a:cxn ang="0">
                  <a:pos x="15" y="17"/>
                </a:cxn>
                <a:cxn ang="0">
                  <a:pos x="22" y="17"/>
                </a:cxn>
                <a:cxn ang="0">
                  <a:pos x="26" y="14"/>
                </a:cxn>
                <a:cxn ang="0">
                  <a:pos x="26" y="3"/>
                </a:cxn>
                <a:cxn ang="0">
                  <a:pos x="22" y="0"/>
                </a:cxn>
                <a:cxn ang="0">
                  <a:pos x="3" y="0"/>
                </a:cxn>
                <a:cxn ang="0">
                  <a:pos x="0" y="3"/>
                </a:cxn>
                <a:cxn ang="0">
                  <a:pos x="0" y="14"/>
                </a:cxn>
                <a:cxn ang="0">
                  <a:pos x="3" y="17"/>
                </a:cxn>
                <a:cxn ang="0">
                  <a:pos x="11" y="17"/>
                </a:cxn>
                <a:cxn ang="0">
                  <a:pos x="11" y="19"/>
                </a:cxn>
                <a:cxn ang="0">
                  <a:pos x="11" y="19"/>
                </a:cxn>
                <a:cxn ang="0">
                  <a:pos x="11" y="19"/>
                </a:cxn>
              </a:cxnLst>
              <a:rect l="0" t="0" r="r" b="b"/>
              <a:pathLst>
                <a:path w="26" h="22">
                  <a:moveTo>
                    <a:pt x="11" y="19"/>
                  </a:move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6" y="20"/>
                    <a:pt x="6" y="22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20" y="20"/>
                    <a:pt x="19" y="19"/>
                    <a:pt x="18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4" y="17"/>
                    <a:pt x="26" y="16"/>
                    <a:pt x="26" y="14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4" y="0"/>
                    <a:pt x="22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1" y="17"/>
                    <a:pt x="3" y="17"/>
                  </a:cubicBezTo>
                  <a:cubicBezTo>
                    <a:pt x="11" y="17"/>
                    <a:pt x="11" y="17"/>
                    <a:pt x="11" y="17"/>
                  </a:cubicBezTo>
                  <a:lnTo>
                    <a:pt x="11" y="19"/>
                  </a:lnTo>
                  <a:close/>
                  <a:moveTo>
                    <a:pt x="11" y="19"/>
                  </a:moveTo>
                  <a:cubicBezTo>
                    <a:pt x="11" y="19"/>
                    <a:pt x="11" y="19"/>
                    <a:pt x="11" y="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68488" y="1958975"/>
              <a:ext cx="74613" cy="60325"/>
            </a:xfrm>
            <a:custGeom>
              <a:avLst/>
              <a:gdLst/>
              <a:ahLst/>
              <a:cxnLst>
                <a:cxn ang="0">
                  <a:pos x="11" y="19"/>
                </a:cxn>
                <a:cxn ang="0">
                  <a:pos x="9" y="19"/>
                </a:cxn>
                <a:cxn ang="0">
                  <a:pos x="6" y="22"/>
                </a:cxn>
                <a:cxn ang="0">
                  <a:pos x="21" y="22"/>
                </a:cxn>
                <a:cxn ang="0">
                  <a:pos x="18" y="19"/>
                </a:cxn>
                <a:cxn ang="0">
                  <a:pos x="16" y="19"/>
                </a:cxn>
                <a:cxn ang="0">
                  <a:pos x="16" y="17"/>
                </a:cxn>
                <a:cxn ang="0">
                  <a:pos x="23" y="17"/>
                </a:cxn>
                <a:cxn ang="0">
                  <a:pos x="27" y="14"/>
                </a:cxn>
                <a:cxn ang="0">
                  <a:pos x="27" y="3"/>
                </a:cxn>
                <a:cxn ang="0">
                  <a:pos x="23" y="0"/>
                </a:cxn>
                <a:cxn ang="0">
                  <a:pos x="4" y="0"/>
                </a:cxn>
                <a:cxn ang="0">
                  <a:pos x="0" y="3"/>
                </a:cxn>
                <a:cxn ang="0">
                  <a:pos x="0" y="14"/>
                </a:cxn>
                <a:cxn ang="0">
                  <a:pos x="4" y="17"/>
                </a:cxn>
                <a:cxn ang="0">
                  <a:pos x="11" y="17"/>
                </a:cxn>
                <a:cxn ang="0">
                  <a:pos x="11" y="19"/>
                </a:cxn>
                <a:cxn ang="0">
                  <a:pos x="11" y="19"/>
                </a:cxn>
                <a:cxn ang="0">
                  <a:pos x="11" y="19"/>
                </a:cxn>
              </a:cxnLst>
              <a:rect l="0" t="0" r="r" b="b"/>
              <a:pathLst>
                <a:path w="27" h="22">
                  <a:moveTo>
                    <a:pt x="11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6" y="20"/>
                    <a:pt x="6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0"/>
                    <a:pt x="20" y="19"/>
                    <a:pt x="18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5" y="17"/>
                    <a:pt x="27" y="16"/>
                    <a:pt x="27" y="14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7"/>
                    <a:pt x="4" y="17"/>
                  </a:cubicBezTo>
                  <a:cubicBezTo>
                    <a:pt x="11" y="17"/>
                    <a:pt x="11" y="17"/>
                    <a:pt x="11" y="17"/>
                  </a:cubicBezTo>
                  <a:lnTo>
                    <a:pt x="11" y="19"/>
                  </a:lnTo>
                  <a:close/>
                  <a:moveTo>
                    <a:pt x="11" y="19"/>
                  </a:moveTo>
                  <a:cubicBezTo>
                    <a:pt x="11" y="19"/>
                    <a:pt x="11" y="19"/>
                    <a:pt x="11" y="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958975" y="1958975"/>
              <a:ext cx="71438" cy="60325"/>
            </a:xfrm>
            <a:custGeom>
              <a:avLst/>
              <a:gdLst/>
              <a:ahLst/>
              <a:cxnLst>
                <a:cxn ang="0">
                  <a:pos x="11" y="19"/>
                </a:cxn>
                <a:cxn ang="0">
                  <a:pos x="9" y="19"/>
                </a:cxn>
                <a:cxn ang="0">
                  <a:pos x="6" y="22"/>
                </a:cxn>
                <a:cxn ang="0">
                  <a:pos x="20" y="22"/>
                </a:cxn>
                <a:cxn ang="0">
                  <a:pos x="18" y="19"/>
                </a:cxn>
                <a:cxn ang="0">
                  <a:pos x="15" y="19"/>
                </a:cxn>
                <a:cxn ang="0">
                  <a:pos x="15" y="17"/>
                </a:cxn>
                <a:cxn ang="0">
                  <a:pos x="23" y="17"/>
                </a:cxn>
                <a:cxn ang="0">
                  <a:pos x="26" y="14"/>
                </a:cxn>
                <a:cxn ang="0">
                  <a:pos x="26" y="3"/>
                </a:cxn>
                <a:cxn ang="0">
                  <a:pos x="23" y="0"/>
                </a:cxn>
                <a:cxn ang="0">
                  <a:pos x="3" y="0"/>
                </a:cxn>
                <a:cxn ang="0">
                  <a:pos x="0" y="3"/>
                </a:cxn>
                <a:cxn ang="0">
                  <a:pos x="0" y="14"/>
                </a:cxn>
                <a:cxn ang="0">
                  <a:pos x="3" y="17"/>
                </a:cxn>
                <a:cxn ang="0">
                  <a:pos x="11" y="17"/>
                </a:cxn>
                <a:cxn ang="0">
                  <a:pos x="11" y="19"/>
                </a:cxn>
                <a:cxn ang="0">
                  <a:pos x="11" y="19"/>
                </a:cxn>
                <a:cxn ang="0">
                  <a:pos x="11" y="19"/>
                </a:cxn>
              </a:cxnLst>
              <a:rect l="0" t="0" r="r" b="b"/>
              <a:pathLst>
                <a:path w="26" h="22">
                  <a:moveTo>
                    <a:pt x="11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7" y="19"/>
                    <a:pt x="6" y="20"/>
                    <a:pt x="6" y="22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20" y="20"/>
                    <a:pt x="19" y="19"/>
                    <a:pt x="18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5" y="17"/>
                    <a:pt x="26" y="16"/>
                    <a:pt x="26" y="14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1"/>
                    <a:pt x="25" y="0"/>
                    <a:pt x="2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7"/>
                    <a:pt x="3" y="17"/>
                  </a:cubicBezTo>
                  <a:cubicBezTo>
                    <a:pt x="11" y="17"/>
                    <a:pt x="11" y="17"/>
                    <a:pt x="11" y="17"/>
                  </a:cubicBezTo>
                  <a:lnTo>
                    <a:pt x="11" y="19"/>
                  </a:lnTo>
                  <a:close/>
                  <a:moveTo>
                    <a:pt x="11" y="19"/>
                  </a:moveTo>
                  <a:cubicBezTo>
                    <a:pt x="11" y="19"/>
                    <a:pt x="11" y="19"/>
                    <a:pt x="11" y="1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43088" y="2028825"/>
              <a:ext cx="133350" cy="41275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1" y="3"/>
                </a:cxn>
                <a:cxn ang="0">
                  <a:pos x="37" y="15"/>
                </a:cxn>
                <a:cxn ang="0">
                  <a:pos x="37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8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39" y="15"/>
                </a:cxn>
                <a:cxn ang="0">
                  <a:pos x="48" y="3"/>
                </a:cxn>
                <a:cxn ang="0">
                  <a:pos x="47" y="1"/>
                </a:cxn>
                <a:cxn ang="0">
                  <a:pos x="45" y="1"/>
                </a:cxn>
                <a:cxn ang="0">
                  <a:pos x="38" y="11"/>
                </a:cxn>
                <a:cxn ang="0">
                  <a:pos x="29" y="1"/>
                </a:cxn>
                <a:cxn ang="0">
                  <a:pos x="27" y="1"/>
                </a:cxn>
                <a:cxn ang="0">
                  <a:pos x="26" y="3"/>
                </a:cxn>
                <a:cxn ang="0">
                  <a:pos x="33" y="1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48" h="15">
                  <a:moveTo>
                    <a:pt x="0" y="1"/>
                  </a:moveTo>
                  <a:cubicBezTo>
                    <a:pt x="0" y="2"/>
                    <a:pt x="0" y="3"/>
                    <a:pt x="1" y="3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37" y="15"/>
                    <a:pt x="37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8" y="15"/>
                    <a:pt x="38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8" y="2"/>
                    <a:pt x="48" y="1"/>
                    <a:pt x="47" y="1"/>
                  </a:cubicBezTo>
                  <a:cubicBezTo>
                    <a:pt x="47" y="0"/>
                    <a:pt x="45" y="0"/>
                    <a:pt x="45" y="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8" y="0"/>
                    <a:pt x="27" y="0"/>
                    <a:pt x="27" y="1"/>
                  </a:cubicBezTo>
                  <a:cubicBezTo>
                    <a:pt x="26" y="1"/>
                    <a:pt x="26" y="2"/>
                    <a:pt x="26" y="3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lose/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85938" y="2047875"/>
              <a:ext cx="76200" cy="79375"/>
            </a:xfrm>
            <a:custGeom>
              <a:avLst/>
              <a:gdLst/>
              <a:ahLst/>
              <a:cxnLst>
                <a:cxn ang="0">
                  <a:pos x="28" y="15"/>
                </a:cxn>
                <a:cxn ang="0">
                  <a:pos x="14" y="29"/>
                </a:cxn>
                <a:cxn ang="0">
                  <a:pos x="0" y="15"/>
                </a:cxn>
                <a:cxn ang="0">
                  <a:pos x="14" y="0"/>
                </a:cxn>
                <a:cxn ang="0">
                  <a:pos x="28" y="15"/>
                </a:cxn>
                <a:cxn ang="0">
                  <a:pos x="28" y="15"/>
                </a:cxn>
                <a:cxn ang="0">
                  <a:pos x="28" y="15"/>
                </a:cxn>
              </a:cxnLst>
              <a:rect l="0" t="0" r="r" b="b"/>
              <a:pathLst>
                <a:path w="28" h="29">
                  <a:moveTo>
                    <a:pt x="28" y="15"/>
                  </a:moveTo>
                  <a:cubicBezTo>
                    <a:pt x="28" y="22"/>
                    <a:pt x="22" y="29"/>
                    <a:pt x="14" y="29"/>
                  </a:cubicBezTo>
                  <a:cubicBezTo>
                    <a:pt x="7" y="29"/>
                    <a:pt x="0" y="22"/>
                    <a:pt x="0" y="15"/>
                  </a:cubicBezTo>
                  <a:cubicBezTo>
                    <a:pt x="0" y="7"/>
                    <a:pt x="7" y="0"/>
                    <a:pt x="14" y="0"/>
                  </a:cubicBezTo>
                  <a:cubicBezTo>
                    <a:pt x="22" y="0"/>
                    <a:pt x="28" y="7"/>
                    <a:pt x="28" y="15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49425" y="2141538"/>
              <a:ext cx="204788" cy="93663"/>
            </a:xfrm>
            <a:custGeom>
              <a:avLst/>
              <a:gdLst/>
              <a:ahLst/>
              <a:cxnLst>
                <a:cxn ang="0">
                  <a:pos x="72" y="9"/>
                </a:cxn>
                <a:cxn ang="0">
                  <a:pos x="64" y="8"/>
                </a:cxn>
                <a:cxn ang="0">
                  <a:pos x="53" y="18"/>
                </a:cxn>
                <a:cxn ang="0">
                  <a:pos x="39" y="1"/>
                </a:cxn>
                <a:cxn ang="0">
                  <a:pos x="27" y="16"/>
                </a:cxn>
                <a:cxn ang="0">
                  <a:pos x="15" y="0"/>
                </a:cxn>
                <a:cxn ang="0">
                  <a:pos x="0" y="34"/>
                </a:cxn>
                <a:cxn ang="0">
                  <a:pos x="11" y="34"/>
                </a:cxn>
                <a:cxn ang="0">
                  <a:pos x="13" y="25"/>
                </a:cxn>
                <a:cxn ang="0">
                  <a:pos x="13" y="34"/>
                </a:cxn>
                <a:cxn ang="0">
                  <a:pos x="42" y="34"/>
                </a:cxn>
                <a:cxn ang="0">
                  <a:pos x="42" y="23"/>
                </a:cxn>
                <a:cxn ang="0">
                  <a:pos x="48" y="30"/>
                </a:cxn>
                <a:cxn ang="0">
                  <a:pos x="52" y="32"/>
                </a:cxn>
                <a:cxn ang="0">
                  <a:pos x="52" y="32"/>
                </a:cxn>
                <a:cxn ang="0">
                  <a:pos x="56" y="31"/>
                </a:cxn>
                <a:cxn ang="0">
                  <a:pos x="72" y="17"/>
                </a:cxn>
                <a:cxn ang="0">
                  <a:pos x="72" y="9"/>
                </a:cxn>
                <a:cxn ang="0">
                  <a:pos x="72" y="9"/>
                </a:cxn>
                <a:cxn ang="0">
                  <a:pos x="72" y="9"/>
                </a:cxn>
              </a:cxnLst>
              <a:rect l="0" t="0" r="r" b="b"/>
              <a:pathLst>
                <a:path w="74" h="34">
                  <a:moveTo>
                    <a:pt x="72" y="9"/>
                  </a:moveTo>
                  <a:cubicBezTo>
                    <a:pt x="70" y="7"/>
                    <a:pt x="67" y="6"/>
                    <a:pt x="64" y="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0" y="4"/>
                    <a:pt x="2" y="13"/>
                    <a:pt x="0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2" y="31"/>
                    <a:pt x="12" y="28"/>
                    <a:pt x="13" y="25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8" y="30"/>
                    <a:pt x="48" y="30"/>
                    <a:pt x="48" y="30"/>
                  </a:cubicBezTo>
                  <a:cubicBezTo>
                    <a:pt x="49" y="31"/>
                    <a:pt x="50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4" y="32"/>
                    <a:pt x="55" y="32"/>
                    <a:pt x="56" y="31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4" y="15"/>
                    <a:pt x="74" y="11"/>
                    <a:pt x="72" y="9"/>
                  </a:cubicBezTo>
                  <a:close/>
                  <a:moveTo>
                    <a:pt x="72" y="9"/>
                  </a:moveTo>
                  <a:cubicBezTo>
                    <a:pt x="72" y="9"/>
                    <a:pt x="72" y="9"/>
                    <a:pt x="72" y="9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98638" y="2130425"/>
              <a:ext cx="50800" cy="2222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3" y="2"/>
                </a:cxn>
                <a:cxn ang="0">
                  <a:pos x="9" y="0"/>
                </a:cxn>
                <a:cxn ang="0">
                  <a:pos x="6" y="2"/>
                </a:cxn>
                <a:cxn ang="0">
                  <a:pos x="3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1" y="7"/>
                </a:cxn>
                <a:cxn ang="0">
                  <a:pos x="3" y="7"/>
                </a:cxn>
                <a:cxn ang="0">
                  <a:pos x="6" y="6"/>
                </a:cxn>
                <a:cxn ang="0">
                  <a:pos x="9" y="8"/>
                </a:cxn>
                <a:cxn ang="0">
                  <a:pos x="12" y="6"/>
                </a:cxn>
                <a:cxn ang="0">
                  <a:pos x="16" y="7"/>
                </a:cxn>
                <a:cxn ang="0">
                  <a:pos x="18" y="7"/>
                </a:cxn>
                <a:cxn ang="0">
                  <a:pos x="18" y="6"/>
                </a:cxn>
                <a:cxn ang="0">
                  <a:pos x="18" y="2"/>
                </a:cxn>
                <a:cxn ang="0">
                  <a:pos x="18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18" h="8">
                  <a:moveTo>
                    <a:pt x="16" y="0"/>
                  </a:moveTo>
                  <a:cubicBezTo>
                    <a:pt x="13" y="2"/>
                    <a:pt x="13" y="2"/>
                    <a:pt x="13" y="2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0"/>
                    <a:pt x="7" y="0"/>
                    <a:pt x="6" y="2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2" y="0"/>
                    <a:pt x="1" y="0"/>
                  </a:cubicBezTo>
                  <a:cubicBezTo>
                    <a:pt x="1" y="1"/>
                    <a:pt x="0" y="1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1" y="7"/>
                    <a:pt x="1" y="7"/>
                  </a:cubicBezTo>
                  <a:cubicBezTo>
                    <a:pt x="2" y="7"/>
                    <a:pt x="2" y="7"/>
                    <a:pt x="3" y="7"/>
                  </a:cubicBezTo>
                  <a:cubicBezTo>
                    <a:pt x="4" y="7"/>
                    <a:pt x="5" y="6"/>
                    <a:pt x="6" y="6"/>
                  </a:cubicBezTo>
                  <a:cubicBezTo>
                    <a:pt x="7" y="7"/>
                    <a:pt x="8" y="8"/>
                    <a:pt x="9" y="8"/>
                  </a:cubicBezTo>
                  <a:cubicBezTo>
                    <a:pt x="11" y="8"/>
                    <a:pt x="12" y="7"/>
                    <a:pt x="12" y="6"/>
                  </a:cubicBezTo>
                  <a:cubicBezTo>
                    <a:pt x="13" y="6"/>
                    <a:pt x="15" y="7"/>
                    <a:pt x="16" y="7"/>
                  </a:cubicBezTo>
                  <a:cubicBezTo>
                    <a:pt x="17" y="8"/>
                    <a:pt x="17" y="7"/>
                    <a:pt x="18" y="7"/>
                  </a:cubicBezTo>
                  <a:cubicBezTo>
                    <a:pt x="18" y="7"/>
                    <a:pt x="18" y="6"/>
                    <a:pt x="18" y="6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8" y="1"/>
                    <a:pt x="18" y="0"/>
                  </a:cubicBezTo>
                  <a:cubicBezTo>
                    <a:pt x="17" y="0"/>
                    <a:pt x="17" y="0"/>
                    <a:pt x="16" y="0"/>
                  </a:cubicBezTo>
                  <a:close/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90713" y="2171700"/>
              <a:ext cx="12700" cy="47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0"/>
                </a:cxn>
                <a:cxn ang="0">
                  <a:pos x="3" y="3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0" y="0"/>
                  </a:lnTo>
                  <a:lnTo>
                    <a:pt x="3" y="3"/>
                  </a:lnTo>
                  <a:lnTo>
                    <a:pt x="8" y="0"/>
                  </a:lnTo>
                  <a:close/>
                  <a:moveTo>
                    <a:pt x="8" y="0"/>
                  </a:move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90713" y="2171700"/>
              <a:ext cx="12700" cy="47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0" y="0"/>
                </a:cxn>
                <a:cxn ang="0">
                  <a:pos x="3" y="3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0" y="0"/>
                  </a:lnTo>
                  <a:lnTo>
                    <a:pt x="3" y="3"/>
                  </a:lnTo>
                  <a:lnTo>
                    <a:pt x="8" y="0"/>
                  </a:lnTo>
                  <a:moveTo>
                    <a:pt x="8" y="0"/>
                  </a:moveTo>
                  <a:lnTo>
                    <a:pt x="8" y="0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65313" y="2074863"/>
              <a:ext cx="165100" cy="138113"/>
            </a:xfrm>
            <a:custGeom>
              <a:avLst/>
              <a:gdLst/>
              <a:ahLst/>
              <a:cxnLst>
                <a:cxn ang="0">
                  <a:pos x="57" y="40"/>
                </a:cxn>
                <a:cxn ang="0">
                  <a:pos x="60" y="36"/>
                </a:cxn>
                <a:cxn ang="0">
                  <a:pos x="60" y="4"/>
                </a:cxn>
                <a:cxn ang="0">
                  <a:pos x="57" y="0"/>
                </a:cxn>
                <a:cxn ang="0">
                  <a:pos x="2" y="0"/>
                </a:cxn>
                <a:cxn ang="0">
                  <a:pos x="3" y="5"/>
                </a:cxn>
                <a:cxn ang="0">
                  <a:pos x="0" y="14"/>
                </a:cxn>
                <a:cxn ang="0">
                  <a:pos x="0" y="23"/>
                </a:cxn>
                <a:cxn ang="0">
                  <a:pos x="5" y="29"/>
                </a:cxn>
                <a:cxn ang="0">
                  <a:pos x="5" y="5"/>
                </a:cxn>
                <a:cxn ang="0">
                  <a:pos x="55" y="5"/>
                </a:cxn>
                <a:cxn ang="0">
                  <a:pos x="55" y="35"/>
                </a:cxn>
                <a:cxn ang="0">
                  <a:pos x="35" y="35"/>
                </a:cxn>
                <a:cxn ang="0">
                  <a:pos x="32" y="44"/>
                </a:cxn>
                <a:cxn ang="0">
                  <a:pos x="25" y="50"/>
                </a:cxn>
                <a:cxn ang="0">
                  <a:pos x="47" y="50"/>
                </a:cxn>
                <a:cxn ang="0">
                  <a:pos x="47" y="48"/>
                </a:cxn>
                <a:cxn ang="0">
                  <a:pos x="43" y="45"/>
                </a:cxn>
                <a:cxn ang="0">
                  <a:pos x="35" y="45"/>
                </a:cxn>
                <a:cxn ang="0">
                  <a:pos x="35" y="43"/>
                </a:cxn>
                <a:cxn ang="0">
                  <a:pos x="38" y="40"/>
                </a:cxn>
                <a:cxn ang="0">
                  <a:pos x="57" y="40"/>
                </a:cxn>
                <a:cxn ang="0">
                  <a:pos x="57" y="40"/>
                </a:cxn>
                <a:cxn ang="0">
                  <a:pos x="57" y="40"/>
                </a:cxn>
              </a:cxnLst>
              <a:rect l="0" t="0" r="r" b="b"/>
              <a:pathLst>
                <a:path w="60" h="50">
                  <a:moveTo>
                    <a:pt x="57" y="40"/>
                  </a:moveTo>
                  <a:cubicBezTo>
                    <a:pt x="59" y="40"/>
                    <a:pt x="60" y="38"/>
                    <a:pt x="60" y="36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2"/>
                    <a:pt x="59" y="0"/>
                    <a:pt x="57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1"/>
                    <a:pt x="3" y="3"/>
                    <a:pt x="3" y="5"/>
                  </a:cubicBezTo>
                  <a:cubicBezTo>
                    <a:pt x="3" y="8"/>
                    <a:pt x="2" y="12"/>
                    <a:pt x="0" y="14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35"/>
                    <a:pt x="55" y="35"/>
                    <a:pt x="5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8"/>
                    <a:pt x="35" y="41"/>
                    <a:pt x="32" y="44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7" y="48"/>
                    <a:pt x="47" y="48"/>
                    <a:pt x="47" y="48"/>
                  </a:cubicBezTo>
                  <a:cubicBezTo>
                    <a:pt x="47" y="46"/>
                    <a:pt x="45" y="45"/>
                    <a:pt x="43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1"/>
                    <a:pt x="37" y="40"/>
                    <a:pt x="38" y="40"/>
                  </a:cubicBezTo>
                  <a:cubicBezTo>
                    <a:pt x="57" y="40"/>
                    <a:pt x="57" y="40"/>
                    <a:pt x="57" y="40"/>
                  </a:cubicBezTo>
                  <a:close/>
                  <a:moveTo>
                    <a:pt x="57" y="40"/>
                  </a:moveTo>
                  <a:cubicBezTo>
                    <a:pt x="57" y="40"/>
                    <a:pt x="57" y="40"/>
                    <a:pt x="57" y="4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Group 91出自【趣你的PPT】(微信:qunideppt)：最优质的PPT资源库"/>
          <p:cNvGrpSpPr/>
          <p:nvPr/>
        </p:nvGrpSpPr>
        <p:grpSpPr>
          <a:xfrm>
            <a:off x="6763119" y="2520438"/>
            <a:ext cx="607057" cy="629914"/>
            <a:chOff x="1524000" y="1577975"/>
            <a:chExt cx="379413" cy="393701"/>
          </a:xfrm>
          <a:solidFill>
            <a:sysClr val="window" lastClr="FFFFFF"/>
          </a:solidFill>
        </p:grpSpPr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12900" y="1577975"/>
              <a:ext cx="204788" cy="100013"/>
            </a:xfrm>
            <a:custGeom>
              <a:avLst/>
              <a:gdLst/>
              <a:ahLst/>
              <a:cxnLst>
                <a:cxn ang="0">
                  <a:pos x="6" y="26"/>
                </a:cxn>
                <a:cxn ang="0">
                  <a:pos x="7" y="26"/>
                </a:cxn>
                <a:cxn ang="0">
                  <a:pos x="45" y="26"/>
                </a:cxn>
                <a:cxn ang="0">
                  <a:pos x="45" y="26"/>
                </a:cxn>
                <a:cxn ang="0">
                  <a:pos x="53" y="17"/>
                </a:cxn>
                <a:cxn ang="0">
                  <a:pos x="45" y="9"/>
                </a:cxn>
                <a:cxn ang="0">
                  <a:pos x="33" y="4"/>
                </a:cxn>
                <a:cxn ang="0">
                  <a:pos x="23" y="0"/>
                </a:cxn>
                <a:cxn ang="0">
                  <a:pos x="12" y="8"/>
                </a:cxn>
                <a:cxn ang="0">
                  <a:pos x="0" y="17"/>
                </a:cxn>
                <a:cxn ang="0">
                  <a:pos x="6" y="26"/>
                </a:cxn>
                <a:cxn ang="0">
                  <a:pos x="12" y="13"/>
                </a:cxn>
                <a:cxn ang="0">
                  <a:pos x="14" y="13"/>
                </a:cxn>
                <a:cxn ang="0">
                  <a:pos x="16" y="11"/>
                </a:cxn>
                <a:cxn ang="0">
                  <a:pos x="23" y="5"/>
                </a:cxn>
                <a:cxn ang="0">
                  <a:pos x="30" y="9"/>
                </a:cxn>
                <a:cxn ang="0">
                  <a:pos x="33" y="9"/>
                </a:cxn>
                <a:cxn ang="0">
                  <a:pos x="41" y="12"/>
                </a:cxn>
                <a:cxn ang="0">
                  <a:pos x="44" y="14"/>
                </a:cxn>
                <a:cxn ang="0">
                  <a:pos x="45" y="14"/>
                </a:cxn>
                <a:cxn ang="0">
                  <a:pos x="48" y="17"/>
                </a:cxn>
                <a:cxn ang="0">
                  <a:pos x="44" y="21"/>
                </a:cxn>
                <a:cxn ang="0">
                  <a:pos x="8" y="21"/>
                </a:cxn>
                <a:cxn ang="0">
                  <a:pos x="5" y="17"/>
                </a:cxn>
                <a:cxn ang="0">
                  <a:pos x="12" y="13"/>
                </a:cxn>
                <a:cxn ang="0">
                  <a:pos x="12" y="13"/>
                </a:cxn>
                <a:cxn ang="0">
                  <a:pos x="12" y="13"/>
                </a:cxn>
              </a:cxnLst>
              <a:rect l="0" t="0" r="r" b="b"/>
              <a:pathLst>
                <a:path w="53" h="26">
                  <a:moveTo>
                    <a:pt x="6" y="26"/>
                  </a:moveTo>
                  <a:cubicBezTo>
                    <a:pt x="7" y="26"/>
                    <a:pt x="7" y="26"/>
                    <a:pt x="7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52" y="24"/>
                    <a:pt x="53" y="18"/>
                    <a:pt x="53" y="17"/>
                  </a:cubicBezTo>
                  <a:cubicBezTo>
                    <a:pt x="53" y="12"/>
                    <a:pt x="49" y="9"/>
                    <a:pt x="45" y="9"/>
                  </a:cubicBezTo>
                  <a:cubicBezTo>
                    <a:pt x="42" y="5"/>
                    <a:pt x="37" y="3"/>
                    <a:pt x="33" y="4"/>
                  </a:cubicBezTo>
                  <a:cubicBezTo>
                    <a:pt x="30" y="2"/>
                    <a:pt x="27" y="0"/>
                    <a:pt x="23" y="0"/>
                  </a:cubicBezTo>
                  <a:cubicBezTo>
                    <a:pt x="18" y="0"/>
                    <a:pt x="14" y="3"/>
                    <a:pt x="12" y="8"/>
                  </a:cubicBezTo>
                  <a:cubicBezTo>
                    <a:pt x="6" y="7"/>
                    <a:pt x="0" y="11"/>
                    <a:pt x="0" y="17"/>
                  </a:cubicBezTo>
                  <a:cubicBezTo>
                    <a:pt x="0" y="19"/>
                    <a:pt x="1" y="24"/>
                    <a:pt x="6" y="26"/>
                  </a:cubicBezTo>
                  <a:close/>
                  <a:moveTo>
                    <a:pt x="12" y="13"/>
                  </a:moveTo>
                  <a:cubicBezTo>
                    <a:pt x="13" y="13"/>
                    <a:pt x="14" y="13"/>
                    <a:pt x="14" y="13"/>
                  </a:cubicBezTo>
                  <a:cubicBezTo>
                    <a:pt x="15" y="13"/>
                    <a:pt x="16" y="12"/>
                    <a:pt x="16" y="11"/>
                  </a:cubicBezTo>
                  <a:cubicBezTo>
                    <a:pt x="16" y="8"/>
                    <a:pt x="20" y="5"/>
                    <a:pt x="23" y="5"/>
                  </a:cubicBezTo>
                  <a:cubicBezTo>
                    <a:pt x="26" y="5"/>
                    <a:pt x="28" y="6"/>
                    <a:pt x="30" y="9"/>
                  </a:cubicBezTo>
                  <a:cubicBezTo>
                    <a:pt x="31" y="10"/>
                    <a:pt x="32" y="10"/>
                    <a:pt x="33" y="9"/>
                  </a:cubicBezTo>
                  <a:cubicBezTo>
                    <a:pt x="36" y="8"/>
                    <a:pt x="40" y="9"/>
                    <a:pt x="41" y="12"/>
                  </a:cubicBezTo>
                  <a:cubicBezTo>
                    <a:pt x="42" y="13"/>
                    <a:pt x="43" y="14"/>
                    <a:pt x="44" y="14"/>
                  </a:cubicBezTo>
                  <a:cubicBezTo>
                    <a:pt x="44" y="14"/>
                    <a:pt x="44" y="14"/>
                    <a:pt x="45" y="14"/>
                  </a:cubicBezTo>
                  <a:cubicBezTo>
                    <a:pt x="46" y="14"/>
                    <a:pt x="48" y="15"/>
                    <a:pt x="48" y="17"/>
                  </a:cubicBezTo>
                  <a:cubicBezTo>
                    <a:pt x="48" y="18"/>
                    <a:pt x="47" y="20"/>
                    <a:pt x="44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5" y="20"/>
                    <a:pt x="5" y="18"/>
                    <a:pt x="5" y="17"/>
                  </a:cubicBezTo>
                  <a:cubicBezTo>
                    <a:pt x="5" y="14"/>
                    <a:pt x="9" y="11"/>
                    <a:pt x="12" y="13"/>
                  </a:cubicBezTo>
                  <a:close/>
                  <a:moveTo>
                    <a:pt x="12" y="13"/>
                  </a:moveTo>
                  <a:cubicBezTo>
                    <a:pt x="12" y="13"/>
                    <a:pt x="12" y="13"/>
                    <a:pt x="12" y="1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20838" y="1692275"/>
              <a:ext cx="46038" cy="61913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9" y="1"/>
                </a:cxn>
                <a:cxn ang="0">
                  <a:pos x="6" y="11"/>
                </a:cxn>
                <a:cxn ang="0">
                  <a:pos x="2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8" y="13"/>
                </a:cxn>
                <a:cxn ang="0">
                  <a:pos x="12" y="1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12" h="16"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9" y="1"/>
                    <a:pt x="9" y="1"/>
                  </a:cubicBezTo>
                  <a:cubicBezTo>
                    <a:pt x="9" y="3"/>
                    <a:pt x="8" y="8"/>
                    <a:pt x="6" y="11"/>
                  </a:cubicBezTo>
                  <a:cubicBezTo>
                    <a:pt x="5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5"/>
                    <a:pt x="1" y="16"/>
                    <a:pt x="2" y="16"/>
                  </a:cubicBezTo>
                  <a:cubicBezTo>
                    <a:pt x="4" y="16"/>
                    <a:pt x="6" y="15"/>
                    <a:pt x="8" y="13"/>
                  </a:cubicBezTo>
                  <a:cubicBezTo>
                    <a:pt x="12" y="9"/>
                    <a:pt x="12" y="2"/>
                    <a:pt x="12" y="1"/>
                  </a:cubicBezTo>
                  <a:cubicBezTo>
                    <a:pt x="12" y="1"/>
                    <a:pt x="11" y="0"/>
                    <a:pt x="10" y="0"/>
                  </a:cubicBezTo>
                  <a:close/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60538" y="1692275"/>
              <a:ext cx="46038" cy="61913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6" y="11"/>
                </a:cxn>
                <a:cxn ang="0">
                  <a:pos x="3" y="1"/>
                </a:cxn>
                <a:cxn ang="0">
                  <a:pos x="2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4" y="13"/>
                </a:cxn>
                <a:cxn ang="0">
                  <a:pos x="10" y="16"/>
                </a:cxn>
                <a:cxn ang="0">
                  <a:pos x="12" y="14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12" h="16">
                  <a:moveTo>
                    <a:pt x="10" y="12"/>
                  </a:moveTo>
                  <a:cubicBezTo>
                    <a:pt x="9" y="12"/>
                    <a:pt x="7" y="12"/>
                    <a:pt x="6" y="11"/>
                  </a:cubicBezTo>
                  <a:cubicBezTo>
                    <a:pt x="3" y="8"/>
                    <a:pt x="3" y="2"/>
                    <a:pt x="3" y="1"/>
                  </a:cubicBezTo>
                  <a:cubicBezTo>
                    <a:pt x="3" y="1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9"/>
                    <a:pt x="4" y="13"/>
                  </a:cubicBezTo>
                  <a:cubicBezTo>
                    <a:pt x="6" y="15"/>
                    <a:pt x="8" y="16"/>
                    <a:pt x="10" y="16"/>
                  </a:cubicBezTo>
                  <a:cubicBezTo>
                    <a:pt x="11" y="16"/>
                    <a:pt x="12" y="15"/>
                    <a:pt x="12" y="14"/>
                  </a:cubicBezTo>
                  <a:cubicBezTo>
                    <a:pt x="12" y="13"/>
                    <a:pt x="11" y="12"/>
                    <a:pt x="10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12900" y="1905000"/>
              <a:ext cx="65088" cy="12700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3"/>
                </a:cxn>
                <a:cxn ang="0">
                  <a:pos x="15" y="3"/>
                </a:cxn>
                <a:cxn ang="0">
                  <a:pos x="17" y="2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</a:cxnLst>
              <a:rect l="0" t="0" r="r" b="b"/>
              <a:pathLst>
                <a:path w="17" h="3">
                  <a:moveTo>
                    <a:pt x="15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6" y="3"/>
                    <a:pt x="17" y="3"/>
                    <a:pt x="17" y="2"/>
                  </a:cubicBezTo>
                  <a:cubicBezTo>
                    <a:pt x="17" y="1"/>
                    <a:pt x="16" y="0"/>
                    <a:pt x="15" y="0"/>
                  </a:cubicBezTo>
                  <a:close/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47838" y="1905000"/>
              <a:ext cx="66675" cy="12700"/>
            </a:xfrm>
            <a:custGeom>
              <a:avLst/>
              <a:gdLst/>
              <a:ahLst/>
              <a:cxnLst>
                <a:cxn ang="0">
                  <a:pos x="15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3"/>
                </a:cxn>
                <a:cxn ang="0">
                  <a:pos x="15" y="3"/>
                </a:cxn>
                <a:cxn ang="0">
                  <a:pos x="17" y="2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</a:cxnLst>
              <a:rect l="0" t="0" r="r" b="b"/>
              <a:pathLst>
                <a:path w="17" h="3">
                  <a:moveTo>
                    <a:pt x="15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6" y="3"/>
                    <a:pt x="17" y="3"/>
                    <a:pt x="17" y="2"/>
                  </a:cubicBezTo>
                  <a:cubicBezTo>
                    <a:pt x="17" y="1"/>
                    <a:pt x="16" y="0"/>
                    <a:pt x="15" y="0"/>
                  </a:cubicBezTo>
                  <a:close/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50988" y="1700213"/>
              <a:ext cx="53975" cy="53975"/>
            </a:xfrm>
            <a:custGeom>
              <a:avLst/>
              <a:gdLst/>
              <a:ahLst/>
              <a:cxnLst>
                <a:cxn ang="0">
                  <a:pos x="14" y="7"/>
                </a:cxn>
                <a:cxn ang="0">
                  <a:pos x="7" y="14"/>
                </a:cxn>
                <a:cxn ang="0">
                  <a:pos x="0" y="7"/>
                </a:cxn>
                <a:cxn ang="0">
                  <a:pos x="7" y="0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7"/>
                </a:cxn>
              </a:cxnLst>
              <a:rect l="0" t="0" r="r" b="b"/>
              <a:pathLst>
                <a:path w="14" h="14">
                  <a:moveTo>
                    <a:pt x="14" y="7"/>
                  </a:moveTo>
                  <a:cubicBezTo>
                    <a:pt x="14" y="11"/>
                    <a:pt x="11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lose/>
                  <a:moveTo>
                    <a:pt x="14" y="7"/>
                  </a:moveTo>
                  <a:cubicBezTo>
                    <a:pt x="14" y="7"/>
                    <a:pt x="14" y="7"/>
                    <a:pt x="14" y="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24000" y="1770063"/>
              <a:ext cx="107950" cy="201613"/>
            </a:xfrm>
            <a:custGeom>
              <a:avLst/>
              <a:gdLst/>
              <a:ahLst/>
              <a:cxnLst>
                <a:cxn ang="0">
                  <a:pos x="25" y="26"/>
                </a:cxn>
                <a:cxn ang="0">
                  <a:pos x="28" y="23"/>
                </a:cxn>
                <a:cxn ang="0">
                  <a:pos x="20" y="0"/>
                </a:cxn>
                <a:cxn ang="0">
                  <a:pos x="14" y="8"/>
                </a:cxn>
                <a:cxn ang="0">
                  <a:pos x="8" y="0"/>
                </a:cxn>
                <a:cxn ang="0">
                  <a:pos x="0" y="23"/>
                </a:cxn>
                <a:cxn ang="0">
                  <a:pos x="3" y="26"/>
                </a:cxn>
                <a:cxn ang="0">
                  <a:pos x="3" y="26"/>
                </a:cxn>
                <a:cxn ang="0">
                  <a:pos x="6" y="23"/>
                </a:cxn>
                <a:cxn ang="0">
                  <a:pos x="7" y="13"/>
                </a:cxn>
                <a:cxn ang="0">
                  <a:pos x="7" y="22"/>
                </a:cxn>
                <a:cxn ang="0">
                  <a:pos x="8" y="26"/>
                </a:cxn>
                <a:cxn ang="0">
                  <a:pos x="8" y="49"/>
                </a:cxn>
                <a:cxn ang="0">
                  <a:pos x="11" y="52"/>
                </a:cxn>
                <a:cxn ang="0">
                  <a:pos x="14" y="49"/>
                </a:cxn>
                <a:cxn ang="0">
                  <a:pos x="14" y="49"/>
                </a:cxn>
                <a:cxn ang="0">
                  <a:pos x="17" y="52"/>
                </a:cxn>
                <a:cxn ang="0">
                  <a:pos x="20" y="49"/>
                </a:cxn>
                <a:cxn ang="0">
                  <a:pos x="20" y="25"/>
                </a:cxn>
                <a:cxn ang="0">
                  <a:pos x="21" y="22"/>
                </a:cxn>
                <a:cxn ang="0">
                  <a:pos x="21" y="12"/>
                </a:cxn>
                <a:cxn ang="0">
                  <a:pos x="22" y="23"/>
                </a:cxn>
                <a:cxn ang="0">
                  <a:pos x="25" y="26"/>
                </a:cxn>
                <a:cxn ang="0">
                  <a:pos x="25" y="26"/>
                </a:cxn>
                <a:cxn ang="0">
                  <a:pos x="25" y="26"/>
                </a:cxn>
              </a:cxnLst>
              <a:rect l="0" t="0" r="r" b="b"/>
              <a:pathLst>
                <a:path w="28" h="52">
                  <a:moveTo>
                    <a:pt x="25" y="26"/>
                  </a:moveTo>
                  <a:cubicBezTo>
                    <a:pt x="26" y="26"/>
                    <a:pt x="28" y="24"/>
                    <a:pt x="28" y="23"/>
                  </a:cubicBezTo>
                  <a:cubicBezTo>
                    <a:pt x="28" y="8"/>
                    <a:pt x="23" y="2"/>
                    <a:pt x="20" y="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2"/>
                    <a:pt x="0" y="8"/>
                    <a:pt x="0" y="23"/>
                  </a:cubicBezTo>
                  <a:cubicBezTo>
                    <a:pt x="0" y="25"/>
                    <a:pt x="1" y="26"/>
                    <a:pt x="3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6"/>
                    <a:pt x="6" y="25"/>
                    <a:pt x="6" y="23"/>
                  </a:cubicBezTo>
                  <a:cubicBezTo>
                    <a:pt x="6" y="19"/>
                    <a:pt x="6" y="15"/>
                    <a:pt x="7" y="1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3"/>
                    <a:pt x="7" y="25"/>
                    <a:pt x="8" y="26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51"/>
                    <a:pt x="9" y="52"/>
                    <a:pt x="11" y="52"/>
                  </a:cubicBezTo>
                  <a:cubicBezTo>
                    <a:pt x="12" y="52"/>
                    <a:pt x="14" y="51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51"/>
                    <a:pt x="15" y="52"/>
                    <a:pt x="17" y="52"/>
                  </a:cubicBezTo>
                  <a:cubicBezTo>
                    <a:pt x="18" y="52"/>
                    <a:pt x="20" y="51"/>
                    <a:pt x="20" y="49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2" y="15"/>
                    <a:pt x="22" y="18"/>
                    <a:pt x="22" y="23"/>
                  </a:cubicBezTo>
                  <a:cubicBezTo>
                    <a:pt x="22" y="24"/>
                    <a:pt x="23" y="26"/>
                    <a:pt x="25" y="26"/>
                  </a:cubicBezTo>
                  <a:close/>
                  <a:moveTo>
                    <a:pt x="25" y="26"/>
                  </a:moveTo>
                  <a:cubicBezTo>
                    <a:pt x="25" y="26"/>
                    <a:pt x="25" y="26"/>
                    <a:pt x="25" y="2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558925" y="1758950"/>
              <a:ext cx="34925" cy="158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7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3" y="3"/>
                </a:cxn>
                <a:cxn ang="0">
                  <a:pos x="5" y="4"/>
                </a:cxn>
                <a:cxn ang="0">
                  <a:pos x="6" y="3"/>
                </a:cxn>
                <a:cxn ang="0">
                  <a:pos x="8" y="4"/>
                </a:cxn>
                <a:cxn ang="0">
                  <a:pos x="9" y="4"/>
                </a:cxn>
                <a:cxn ang="0">
                  <a:pos x="9" y="3"/>
                </a:cxn>
                <a:cxn ang="0">
                  <a:pos x="9" y="1"/>
                </a:cxn>
                <a:cxn ang="0">
                  <a:pos x="9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4" y="0"/>
                    <a:pt x="4" y="0"/>
                    <a:pt x="3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5" y="4"/>
                    <a:pt x="6" y="4"/>
                    <a:pt x="6" y="3"/>
                  </a:cubicBezTo>
                  <a:cubicBezTo>
                    <a:pt x="7" y="3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3"/>
                    <a:pt x="9" y="3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85925" y="1700213"/>
              <a:ext cx="53975" cy="53975"/>
            </a:xfrm>
            <a:custGeom>
              <a:avLst/>
              <a:gdLst/>
              <a:ahLst/>
              <a:cxnLst>
                <a:cxn ang="0">
                  <a:pos x="14" y="7"/>
                </a:cxn>
                <a:cxn ang="0">
                  <a:pos x="7" y="14"/>
                </a:cxn>
                <a:cxn ang="0">
                  <a:pos x="0" y="7"/>
                </a:cxn>
                <a:cxn ang="0">
                  <a:pos x="7" y="0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7"/>
                </a:cxn>
              </a:cxnLst>
              <a:rect l="0" t="0" r="r" b="b"/>
              <a:pathLst>
                <a:path w="14" h="14">
                  <a:moveTo>
                    <a:pt x="14" y="7"/>
                  </a:moveTo>
                  <a:cubicBezTo>
                    <a:pt x="14" y="11"/>
                    <a:pt x="11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lose/>
                  <a:moveTo>
                    <a:pt x="14" y="7"/>
                  </a:moveTo>
                  <a:cubicBezTo>
                    <a:pt x="14" y="7"/>
                    <a:pt x="14" y="7"/>
                    <a:pt x="14" y="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58938" y="1770063"/>
              <a:ext cx="107950" cy="201613"/>
            </a:xfrm>
            <a:custGeom>
              <a:avLst/>
              <a:gdLst/>
              <a:ahLst/>
              <a:cxnLst>
                <a:cxn ang="0">
                  <a:pos x="25" y="26"/>
                </a:cxn>
                <a:cxn ang="0">
                  <a:pos x="28" y="23"/>
                </a:cxn>
                <a:cxn ang="0">
                  <a:pos x="20" y="0"/>
                </a:cxn>
                <a:cxn ang="0">
                  <a:pos x="14" y="8"/>
                </a:cxn>
                <a:cxn ang="0">
                  <a:pos x="8" y="0"/>
                </a:cxn>
                <a:cxn ang="0">
                  <a:pos x="0" y="23"/>
                </a:cxn>
                <a:cxn ang="0">
                  <a:pos x="3" y="26"/>
                </a:cxn>
                <a:cxn ang="0">
                  <a:pos x="6" y="23"/>
                </a:cxn>
                <a:cxn ang="0">
                  <a:pos x="7" y="13"/>
                </a:cxn>
                <a:cxn ang="0">
                  <a:pos x="7" y="22"/>
                </a:cxn>
                <a:cxn ang="0">
                  <a:pos x="8" y="26"/>
                </a:cxn>
                <a:cxn ang="0">
                  <a:pos x="8" y="49"/>
                </a:cxn>
                <a:cxn ang="0">
                  <a:pos x="11" y="52"/>
                </a:cxn>
                <a:cxn ang="0">
                  <a:pos x="14" y="49"/>
                </a:cxn>
                <a:cxn ang="0">
                  <a:pos x="14" y="49"/>
                </a:cxn>
                <a:cxn ang="0">
                  <a:pos x="17" y="52"/>
                </a:cxn>
                <a:cxn ang="0">
                  <a:pos x="20" y="49"/>
                </a:cxn>
                <a:cxn ang="0">
                  <a:pos x="20" y="25"/>
                </a:cxn>
                <a:cxn ang="0">
                  <a:pos x="21" y="22"/>
                </a:cxn>
                <a:cxn ang="0">
                  <a:pos x="21" y="12"/>
                </a:cxn>
                <a:cxn ang="0">
                  <a:pos x="22" y="23"/>
                </a:cxn>
                <a:cxn ang="0">
                  <a:pos x="25" y="26"/>
                </a:cxn>
                <a:cxn ang="0">
                  <a:pos x="25" y="26"/>
                </a:cxn>
                <a:cxn ang="0">
                  <a:pos x="25" y="26"/>
                </a:cxn>
              </a:cxnLst>
              <a:rect l="0" t="0" r="r" b="b"/>
              <a:pathLst>
                <a:path w="28" h="52">
                  <a:moveTo>
                    <a:pt x="25" y="26"/>
                  </a:moveTo>
                  <a:cubicBezTo>
                    <a:pt x="26" y="26"/>
                    <a:pt x="28" y="24"/>
                    <a:pt x="28" y="23"/>
                  </a:cubicBezTo>
                  <a:cubicBezTo>
                    <a:pt x="28" y="8"/>
                    <a:pt x="23" y="2"/>
                    <a:pt x="20" y="0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2"/>
                    <a:pt x="0" y="8"/>
                    <a:pt x="0" y="23"/>
                  </a:cubicBezTo>
                  <a:cubicBezTo>
                    <a:pt x="0" y="25"/>
                    <a:pt x="1" y="26"/>
                    <a:pt x="3" y="26"/>
                  </a:cubicBezTo>
                  <a:cubicBezTo>
                    <a:pt x="5" y="26"/>
                    <a:pt x="6" y="25"/>
                    <a:pt x="6" y="23"/>
                  </a:cubicBezTo>
                  <a:cubicBezTo>
                    <a:pt x="6" y="19"/>
                    <a:pt x="6" y="15"/>
                    <a:pt x="7" y="1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3"/>
                    <a:pt x="7" y="25"/>
                    <a:pt x="8" y="26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51"/>
                    <a:pt x="9" y="52"/>
                    <a:pt x="11" y="52"/>
                  </a:cubicBezTo>
                  <a:cubicBezTo>
                    <a:pt x="12" y="52"/>
                    <a:pt x="14" y="51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51"/>
                    <a:pt x="15" y="52"/>
                    <a:pt x="17" y="52"/>
                  </a:cubicBezTo>
                  <a:cubicBezTo>
                    <a:pt x="18" y="52"/>
                    <a:pt x="20" y="51"/>
                    <a:pt x="20" y="49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1" y="15"/>
                    <a:pt x="22" y="18"/>
                    <a:pt x="22" y="23"/>
                  </a:cubicBezTo>
                  <a:cubicBezTo>
                    <a:pt x="22" y="24"/>
                    <a:pt x="23" y="26"/>
                    <a:pt x="25" y="26"/>
                  </a:cubicBezTo>
                  <a:close/>
                  <a:moveTo>
                    <a:pt x="25" y="26"/>
                  </a:moveTo>
                  <a:cubicBezTo>
                    <a:pt x="25" y="26"/>
                    <a:pt x="25" y="26"/>
                    <a:pt x="25" y="26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698625" y="1758950"/>
              <a:ext cx="33338" cy="1587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6" y="1"/>
                </a:cxn>
                <a:cxn ang="0">
                  <a:pos x="4" y="0"/>
                </a:cxn>
                <a:cxn ang="0">
                  <a:pos x="2" y="1"/>
                </a:cxn>
                <a:cxn ang="0">
                  <a:pos x="1" y="0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3"/>
                </a:cxn>
                <a:cxn ang="0">
                  <a:pos x="4" y="4"/>
                </a:cxn>
                <a:cxn ang="0">
                  <a:pos x="5" y="3"/>
                </a:cxn>
                <a:cxn ang="0">
                  <a:pos x="7" y="4"/>
                </a:cxn>
                <a:cxn ang="0">
                  <a:pos x="8" y="4"/>
                </a:cxn>
                <a:cxn ang="0">
                  <a:pos x="9" y="3"/>
                </a:cxn>
                <a:cxn ang="0">
                  <a:pos x="9" y="1"/>
                </a:cxn>
                <a:cxn ang="0">
                  <a:pos x="8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</a:cxnLst>
              <a:rect l="0" t="0" r="r" b="b"/>
              <a:pathLst>
                <a:path w="9" h="4">
                  <a:moveTo>
                    <a:pt x="7" y="0"/>
                  </a:move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3" y="0"/>
                    <a:pt x="3" y="0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3" y="4"/>
                    <a:pt x="3" y="4"/>
                    <a:pt x="4" y="4"/>
                  </a:cubicBezTo>
                  <a:cubicBezTo>
                    <a:pt x="5" y="4"/>
                    <a:pt x="5" y="4"/>
                    <a:pt x="5" y="3"/>
                  </a:cubicBezTo>
                  <a:cubicBezTo>
                    <a:pt x="6" y="3"/>
                    <a:pt x="7" y="4"/>
                    <a:pt x="7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9" y="3"/>
                    <a:pt x="9" y="3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0"/>
                    <a:pt x="8" y="0"/>
                  </a:cubicBezTo>
                  <a:cubicBezTo>
                    <a:pt x="8" y="0"/>
                    <a:pt x="8" y="0"/>
                    <a:pt x="7" y="0"/>
                  </a:cubicBezTo>
                  <a:close/>
                  <a:moveTo>
                    <a:pt x="7" y="0"/>
                  </a:move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20863" y="1700213"/>
              <a:ext cx="55563" cy="53975"/>
            </a:xfrm>
            <a:custGeom>
              <a:avLst/>
              <a:gdLst/>
              <a:ahLst/>
              <a:cxnLst>
                <a:cxn ang="0">
                  <a:pos x="14" y="7"/>
                </a:cxn>
                <a:cxn ang="0">
                  <a:pos x="7" y="14"/>
                </a:cxn>
                <a:cxn ang="0">
                  <a:pos x="0" y="7"/>
                </a:cxn>
                <a:cxn ang="0">
                  <a:pos x="7" y="0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7"/>
                </a:cxn>
              </a:cxnLst>
              <a:rect l="0" t="0" r="r" b="b"/>
              <a:pathLst>
                <a:path w="14" h="14">
                  <a:moveTo>
                    <a:pt x="14" y="7"/>
                  </a:moveTo>
                  <a:cubicBezTo>
                    <a:pt x="14" y="11"/>
                    <a:pt x="11" y="14"/>
                    <a:pt x="7" y="14"/>
                  </a:cubicBezTo>
                  <a:cubicBezTo>
                    <a:pt x="3" y="14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lose/>
                  <a:moveTo>
                    <a:pt x="14" y="7"/>
                  </a:moveTo>
                  <a:cubicBezTo>
                    <a:pt x="14" y="7"/>
                    <a:pt x="14" y="7"/>
                    <a:pt x="14" y="7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93875" y="1770063"/>
              <a:ext cx="109538" cy="201613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14" y="8"/>
                </a:cxn>
                <a:cxn ang="0">
                  <a:pos x="8" y="0"/>
                </a:cxn>
                <a:cxn ang="0">
                  <a:pos x="0" y="23"/>
                </a:cxn>
                <a:cxn ang="0">
                  <a:pos x="3" y="26"/>
                </a:cxn>
                <a:cxn ang="0">
                  <a:pos x="6" y="23"/>
                </a:cxn>
                <a:cxn ang="0">
                  <a:pos x="7" y="13"/>
                </a:cxn>
                <a:cxn ang="0">
                  <a:pos x="7" y="22"/>
                </a:cxn>
                <a:cxn ang="0">
                  <a:pos x="8" y="26"/>
                </a:cxn>
                <a:cxn ang="0">
                  <a:pos x="8" y="49"/>
                </a:cxn>
                <a:cxn ang="0">
                  <a:pos x="11" y="52"/>
                </a:cxn>
                <a:cxn ang="0">
                  <a:pos x="14" y="49"/>
                </a:cxn>
                <a:cxn ang="0">
                  <a:pos x="14" y="49"/>
                </a:cxn>
                <a:cxn ang="0">
                  <a:pos x="17" y="52"/>
                </a:cxn>
                <a:cxn ang="0">
                  <a:pos x="20" y="49"/>
                </a:cxn>
                <a:cxn ang="0">
                  <a:pos x="20" y="25"/>
                </a:cxn>
                <a:cxn ang="0">
                  <a:pos x="21" y="22"/>
                </a:cxn>
                <a:cxn ang="0">
                  <a:pos x="21" y="12"/>
                </a:cxn>
                <a:cxn ang="0">
                  <a:pos x="22" y="23"/>
                </a:cxn>
                <a:cxn ang="0">
                  <a:pos x="25" y="26"/>
                </a:cxn>
                <a:cxn ang="0">
                  <a:pos x="28" y="23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20" y="0"/>
                </a:cxn>
              </a:cxnLst>
              <a:rect l="0" t="0" r="r" b="b"/>
              <a:pathLst>
                <a:path w="28" h="52">
                  <a:moveTo>
                    <a:pt x="20" y="0"/>
                  </a:moveTo>
                  <a:cubicBezTo>
                    <a:pt x="14" y="8"/>
                    <a:pt x="14" y="8"/>
                    <a:pt x="14" y="8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2"/>
                    <a:pt x="0" y="8"/>
                    <a:pt x="0" y="23"/>
                  </a:cubicBezTo>
                  <a:cubicBezTo>
                    <a:pt x="0" y="25"/>
                    <a:pt x="1" y="26"/>
                    <a:pt x="3" y="26"/>
                  </a:cubicBezTo>
                  <a:cubicBezTo>
                    <a:pt x="5" y="26"/>
                    <a:pt x="6" y="25"/>
                    <a:pt x="6" y="23"/>
                  </a:cubicBezTo>
                  <a:cubicBezTo>
                    <a:pt x="6" y="19"/>
                    <a:pt x="6" y="15"/>
                    <a:pt x="7" y="13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3"/>
                    <a:pt x="7" y="25"/>
                    <a:pt x="8" y="26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8" y="51"/>
                    <a:pt x="9" y="52"/>
                    <a:pt x="11" y="52"/>
                  </a:cubicBezTo>
                  <a:cubicBezTo>
                    <a:pt x="12" y="52"/>
                    <a:pt x="14" y="51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51"/>
                    <a:pt x="15" y="52"/>
                    <a:pt x="17" y="52"/>
                  </a:cubicBezTo>
                  <a:cubicBezTo>
                    <a:pt x="19" y="52"/>
                    <a:pt x="20" y="51"/>
                    <a:pt x="20" y="49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4"/>
                    <a:pt x="21" y="23"/>
                    <a:pt x="21" y="2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2" y="15"/>
                    <a:pt x="22" y="18"/>
                    <a:pt x="22" y="23"/>
                  </a:cubicBezTo>
                  <a:cubicBezTo>
                    <a:pt x="22" y="24"/>
                    <a:pt x="23" y="26"/>
                    <a:pt x="25" y="26"/>
                  </a:cubicBezTo>
                  <a:cubicBezTo>
                    <a:pt x="26" y="26"/>
                    <a:pt x="28" y="24"/>
                    <a:pt x="28" y="23"/>
                  </a:cubicBezTo>
                  <a:cubicBezTo>
                    <a:pt x="28" y="8"/>
                    <a:pt x="23" y="2"/>
                    <a:pt x="20" y="0"/>
                  </a:cubicBezTo>
                  <a:close/>
                  <a:moveTo>
                    <a:pt x="20" y="0"/>
                  </a:move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28800" y="1758950"/>
              <a:ext cx="34925" cy="1587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7" y="1"/>
                </a:cxn>
                <a:cxn ang="0">
                  <a:pos x="5" y="0"/>
                </a:cxn>
                <a:cxn ang="0">
                  <a:pos x="3" y="1"/>
                </a:cxn>
                <a:cxn ang="0">
                  <a:pos x="2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1" y="4"/>
                </a:cxn>
                <a:cxn ang="0">
                  <a:pos x="2" y="4"/>
                </a:cxn>
                <a:cxn ang="0">
                  <a:pos x="3" y="3"/>
                </a:cxn>
                <a:cxn ang="0">
                  <a:pos x="5" y="4"/>
                </a:cxn>
                <a:cxn ang="0">
                  <a:pos x="6" y="3"/>
                </a:cxn>
                <a:cxn ang="0">
                  <a:pos x="8" y="4"/>
                </a:cxn>
                <a:cxn ang="0">
                  <a:pos x="9" y="4"/>
                </a:cxn>
                <a:cxn ang="0">
                  <a:pos x="9" y="3"/>
                </a:cxn>
                <a:cxn ang="0">
                  <a:pos x="9" y="1"/>
                </a:cxn>
                <a:cxn ang="0">
                  <a:pos x="9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9" h="4">
                  <a:moveTo>
                    <a:pt x="8" y="0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4" y="0"/>
                    <a:pt x="4" y="0"/>
                    <a:pt x="3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1" y="4"/>
                    <a:pt x="1" y="4"/>
                  </a:cubicBezTo>
                  <a:cubicBezTo>
                    <a:pt x="1" y="4"/>
                    <a:pt x="1" y="4"/>
                    <a:pt x="2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6" y="4"/>
                    <a:pt x="6" y="4"/>
                    <a:pt x="6" y="3"/>
                  </a:cubicBezTo>
                  <a:cubicBezTo>
                    <a:pt x="7" y="3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3"/>
                    <a:pt x="9" y="3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0"/>
                    <a:pt x="9" y="0"/>
                  </a:cubicBezTo>
                  <a:cubicBezTo>
                    <a:pt x="9" y="0"/>
                    <a:pt x="9" y="0"/>
                    <a:pt x="8" y="0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21682" tIns="60841" rIns="121682" bIns="60841" numCol="1" anchor="t" anchorCtr="0" compatLnSpc="1">
              <a:prstTxWarp prst="textNoShape">
                <a:avLst/>
              </a:prstTxWarp>
            </a:bodyPr>
            <a:lstStyle/>
            <a:p>
              <a:pPr defTabSz="1217491">
                <a:defRPr/>
              </a:pPr>
              <a:endParaRPr lang="en-US" sz="3190" kern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4" name="出自【趣你的PPT】(微信:qunideppt)：最优质的PPT资源库"/>
          <p:cNvSpPr txBox="1"/>
          <p:nvPr/>
        </p:nvSpPr>
        <p:spPr>
          <a:xfrm>
            <a:off x="1829925" y="259858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1448921" y="2884493"/>
            <a:ext cx="2333999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sz="1200" spc="3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1829925" y="455331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1448921" y="4839217"/>
            <a:ext cx="2333999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sz="1200" spc="3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8385271" y="259858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8385271" y="2884493"/>
            <a:ext cx="2333999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sz="1200" spc="3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8385271" y="455331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8385271" y="4839217"/>
            <a:ext cx="2333999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sz="1200" spc="3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4489690" y="3317813"/>
            <a:ext cx="122124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6429086" y="3317813"/>
            <a:ext cx="122124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4489690" y="5273312"/>
            <a:ext cx="122124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6433262" y="5236761"/>
            <a:ext cx="1221246" cy="27699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b="1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709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5300183" y="408934"/>
            <a:ext cx="1645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论文综述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>
            <a:spLocks/>
          </p:cNvSpPr>
          <p:nvPr/>
        </p:nvSpPr>
        <p:spPr bwMode="auto">
          <a:xfrm rot="10800000">
            <a:off x="4304669" y="4281682"/>
            <a:ext cx="918091" cy="586432"/>
          </a:xfrm>
          <a:custGeom>
            <a:avLst/>
            <a:gdLst>
              <a:gd name="T0" fmla="*/ 0 w 21600"/>
              <a:gd name="T1" fmla="*/ 1235075 h 21600"/>
              <a:gd name="T2" fmla="*/ 511413 w 21600"/>
              <a:gd name="T3" fmla="*/ 0 h 21600"/>
              <a:gd name="T4" fmla="*/ 1933575 w 21600"/>
              <a:gd name="T5" fmla="*/ 0 h 216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5713" y="0"/>
                </a:lnTo>
                <a:lnTo>
                  <a:pt x="21600" y="0"/>
                </a:lnTo>
              </a:path>
            </a:pathLst>
          </a:custGeom>
          <a:noFill/>
          <a:ln w="12700" cap="flat">
            <a:solidFill>
              <a:srgbClr val="ADBACA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/>
          </p:cNvSpPr>
          <p:nvPr/>
        </p:nvSpPr>
        <p:spPr bwMode="auto">
          <a:xfrm flipH="1">
            <a:off x="4304669" y="2399521"/>
            <a:ext cx="918091" cy="585678"/>
          </a:xfrm>
          <a:custGeom>
            <a:avLst/>
            <a:gdLst>
              <a:gd name="T0" fmla="*/ 0 w 21600"/>
              <a:gd name="T1" fmla="*/ 1233487 h 21600"/>
              <a:gd name="T2" fmla="*/ 511413 w 21600"/>
              <a:gd name="T3" fmla="*/ 0 h 21600"/>
              <a:gd name="T4" fmla="*/ 1933575 w 21600"/>
              <a:gd name="T5" fmla="*/ 0 h 216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5713" y="0"/>
                </a:lnTo>
                <a:lnTo>
                  <a:pt x="21600" y="0"/>
                </a:lnTo>
              </a:path>
            </a:pathLst>
          </a:custGeom>
          <a:noFill/>
          <a:ln w="12700" cap="flat">
            <a:solidFill>
              <a:srgbClr val="ADBACA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4286579" y="3616858"/>
            <a:ext cx="681407" cy="0"/>
          </a:xfrm>
          <a:prstGeom prst="line">
            <a:avLst/>
          </a:prstGeom>
          <a:noFill/>
          <a:ln w="12700">
            <a:solidFill>
              <a:srgbClr val="ADBACA"/>
            </a:solidFill>
            <a:miter lim="800000"/>
            <a:headEnd type="oval" w="med" len="med"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 rot="10800000" flipH="1">
            <a:off x="6951906" y="4292989"/>
            <a:ext cx="918844" cy="586432"/>
          </a:xfrm>
          <a:custGeom>
            <a:avLst/>
            <a:gdLst>
              <a:gd name="T0" fmla="*/ 0 w 21600"/>
              <a:gd name="T1" fmla="*/ 1235075 h 21600"/>
              <a:gd name="T2" fmla="*/ 511832 w 21600"/>
              <a:gd name="T3" fmla="*/ 0 h 21600"/>
              <a:gd name="T4" fmla="*/ 1935162 w 21600"/>
              <a:gd name="T5" fmla="*/ 0 h 216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5713" y="0"/>
                </a:lnTo>
                <a:lnTo>
                  <a:pt x="21600" y="0"/>
                </a:lnTo>
              </a:path>
            </a:pathLst>
          </a:custGeom>
          <a:noFill/>
          <a:ln w="12700" cap="flat">
            <a:solidFill>
              <a:srgbClr val="ADBACA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6953413" y="2412335"/>
            <a:ext cx="918091" cy="586432"/>
          </a:xfrm>
          <a:custGeom>
            <a:avLst/>
            <a:gdLst>
              <a:gd name="T0" fmla="*/ 0 w 21600"/>
              <a:gd name="T1" fmla="*/ 1235075 h 21600"/>
              <a:gd name="T2" fmla="*/ 511413 w 21600"/>
              <a:gd name="T3" fmla="*/ 0 h 21600"/>
              <a:gd name="T4" fmla="*/ 1933575 w 21600"/>
              <a:gd name="T5" fmla="*/ 0 h 216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lnTo>
                  <a:pt x="5713" y="0"/>
                </a:lnTo>
                <a:lnTo>
                  <a:pt x="21600" y="0"/>
                </a:lnTo>
              </a:path>
            </a:pathLst>
          </a:custGeom>
          <a:noFill/>
          <a:ln w="12700" cap="flat">
            <a:solidFill>
              <a:srgbClr val="ADBACA"/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 noChangeShapeType="1"/>
          </p:cNvSpPr>
          <p:nvPr/>
        </p:nvSpPr>
        <p:spPr bwMode="auto">
          <a:xfrm>
            <a:off x="7207433" y="3628165"/>
            <a:ext cx="680654" cy="0"/>
          </a:xfrm>
          <a:prstGeom prst="line">
            <a:avLst/>
          </a:prstGeom>
          <a:noFill/>
          <a:ln w="12700">
            <a:solidFill>
              <a:srgbClr val="ADBACA"/>
            </a:solidFill>
            <a:miter lim="800000"/>
            <a:headEnd type="oval" w="med" len="med"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 rot="20054367">
            <a:off x="4712458" y="2245752"/>
            <a:ext cx="2749750" cy="2744473"/>
          </a:xfrm>
          <a:custGeom>
            <a:avLst/>
            <a:gdLst>
              <a:gd name="T0" fmla="*/ 16797 w 19678"/>
              <a:gd name="T1" fmla="*/ 2885 h 19678"/>
              <a:gd name="T2" fmla="*/ 16800 w 19678"/>
              <a:gd name="T3" fmla="*/ 16799 h 19678"/>
              <a:gd name="T4" fmla="*/ 2885 w 19678"/>
              <a:gd name="T5" fmla="*/ 16797 h 19678"/>
              <a:gd name="T6" fmla="*/ 2883 w 19678"/>
              <a:gd name="T7" fmla="*/ 2883 h 19678"/>
              <a:gd name="T8" fmla="*/ 16797 w 19678"/>
              <a:gd name="T9" fmla="*/ 2885 h 196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678" h="19678">
                <a:moveTo>
                  <a:pt x="16797" y="2885"/>
                </a:moveTo>
                <a:cubicBezTo>
                  <a:pt x="20640" y="6728"/>
                  <a:pt x="20641" y="12958"/>
                  <a:pt x="16800" y="16799"/>
                </a:cubicBezTo>
                <a:cubicBezTo>
                  <a:pt x="12958" y="20641"/>
                  <a:pt x="6728" y="20640"/>
                  <a:pt x="2885" y="16797"/>
                </a:cubicBezTo>
                <a:cubicBezTo>
                  <a:pt x="-958" y="12954"/>
                  <a:pt x="-959" y="6724"/>
                  <a:pt x="2883" y="2883"/>
                </a:cubicBezTo>
                <a:cubicBezTo>
                  <a:pt x="6724" y="-959"/>
                  <a:pt x="12954" y="-958"/>
                  <a:pt x="16797" y="2885"/>
                </a:cubicBezTo>
              </a:path>
            </a:pathLst>
          </a:custGeom>
          <a:solidFill>
            <a:srgbClr val="445469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63500" cap="flat">
                <a:solidFill>
                  <a:srgbClr val="439874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7607685" y="2119119"/>
            <a:ext cx="3425126" cy="560804"/>
          </a:xfrm>
          <a:prstGeom prst="roundRect">
            <a:avLst>
              <a:gd name="adj" fmla="val 50000"/>
            </a:avLst>
          </a:prstGeom>
          <a:solidFill>
            <a:srgbClr val="FAD585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 anchor="ctr"/>
          <a:lstStyle/>
          <a:p>
            <a:endParaRPr lang="en-US" sz="3200" dirty="0">
              <a:solidFill>
                <a:srgbClr val="343434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7601655" y="3347762"/>
            <a:ext cx="3437186" cy="560804"/>
          </a:xfrm>
          <a:prstGeom prst="roundRect">
            <a:avLst>
              <a:gd name="adj" fmla="val 50000"/>
            </a:avLst>
          </a:prstGeom>
          <a:solidFill>
            <a:srgbClr val="AAD8D4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en-US" sz="3200" dirty="0">
              <a:solidFill>
                <a:srgbClr val="343434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7601655" y="4592989"/>
            <a:ext cx="3346734" cy="560804"/>
          </a:xfrm>
          <a:prstGeom prst="roundRect">
            <a:avLst>
              <a:gd name="adj" fmla="val 50000"/>
            </a:avLst>
          </a:prstGeom>
          <a:solidFill>
            <a:srgbClr val="F298A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en-US" sz="3200" dirty="0">
              <a:solidFill>
                <a:srgbClr val="343434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/>
          </p:cNvSpPr>
          <p:nvPr/>
        </p:nvSpPr>
        <p:spPr bwMode="auto">
          <a:xfrm>
            <a:off x="1165221" y="2119119"/>
            <a:ext cx="3425127" cy="560804"/>
          </a:xfrm>
          <a:prstGeom prst="roundRect">
            <a:avLst>
              <a:gd name="adj" fmla="val 50000"/>
            </a:avLst>
          </a:prstGeom>
          <a:solidFill>
            <a:srgbClr val="F298A2"/>
          </a:solidFill>
          <a:ln w="25400">
            <a:solidFill>
              <a:schemeClr val="tx1">
                <a:alpha val="0"/>
              </a:schemeClr>
            </a:solidFill>
            <a:miter lim="800000"/>
            <a:headEnd/>
            <a:tailEnd/>
          </a:ln>
        </p:spPr>
        <p:txBody>
          <a:bodyPr lIns="0" tIns="0" rIns="0" bIns="0" anchor="ctr"/>
          <a:lstStyle/>
          <a:p>
            <a:endParaRPr lang="en-US" sz="3200" dirty="0">
              <a:solidFill>
                <a:srgbClr val="1A1A1A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/>
          </p:cNvSpPr>
          <p:nvPr/>
        </p:nvSpPr>
        <p:spPr bwMode="auto">
          <a:xfrm>
            <a:off x="1153161" y="3347762"/>
            <a:ext cx="3437187" cy="560804"/>
          </a:xfrm>
          <a:prstGeom prst="roundRect">
            <a:avLst>
              <a:gd name="adj" fmla="val 50000"/>
            </a:avLst>
          </a:prstGeom>
          <a:solidFill>
            <a:srgbClr val="AAD8D4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en-US" sz="3200" dirty="0">
              <a:solidFill>
                <a:srgbClr val="1A1A1A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1153161" y="4577600"/>
            <a:ext cx="3437186" cy="560804"/>
          </a:xfrm>
          <a:prstGeom prst="roundRect">
            <a:avLst>
              <a:gd name="adj" fmla="val 50000"/>
            </a:avLst>
          </a:prstGeom>
          <a:solidFill>
            <a:srgbClr val="FAD585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en-US" sz="3200" dirty="0">
              <a:solidFill>
                <a:srgbClr val="1A1A1A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5019803" y="4182536"/>
            <a:ext cx="2195941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 flipH="1">
            <a:off x="8241286" y="2148710"/>
            <a:ext cx="2157924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 flipH="1">
            <a:off x="8241286" y="3368260"/>
            <a:ext cx="2157924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 flipH="1">
            <a:off x="8196060" y="4611780"/>
            <a:ext cx="2157924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 flipH="1">
            <a:off x="1798822" y="2153299"/>
            <a:ext cx="2157924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 flipH="1">
            <a:off x="1792792" y="3381942"/>
            <a:ext cx="2157924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 flipH="1">
            <a:off x="1792792" y="4611780"/>
            <a:ext cx="2157924" cy="49244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b="1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endParaRPr lang="en-US" altLang="zh-CN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5691663" y="2730753"/>
            <a:ext cx="831748" cy="1341190"/>
            <a:chOff x="6967538" y="6365875"/>
            <a:chExt cx="127000" cy="204787"/>
          </a:xfrm>
          <a:solidFill>
            <a:schemeClr val="bg1"/>
          </a:solidFill>
        </p:grpSpPr>
        <p:sp>
          <p:nvSpPr>
            <p:cNvPr id="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67538" y="6423025"/>
              <a:ext cx="127000" cy="147637"/>
            </a:xfrm>
            <a:custGeom>
              <a:avLst/>
              <a:gdLst>
                <a:gd name="T0" fmla="*/ 180 w 180"/>
                <a:gd name="T1" fmla="*/ 68 h 209"/>
                <a:gd name="T2" fmla="*/ 180 w 180"/>
                <a:gd name="T3" fmla="*/ 15 h 209"/>
                <a:gd name="T4" fmla="*/ 156 w 180"/>
                <a:gd name="T5" fmla="*/ 15 h 209"/>
                <a:gd name="T6" fmla="*/ 156 w 180"/>
                <a:gd name="T7" fmla="*/ 68 h 209"/>
                <a:gd name="T8" fmla="*/ 92 w 180"/>
                <a:gd name="T9" fmla="*/ 132 h 209"/>
                <a:gd name="T10" fmla="*/ 91 w 180"/>
                <a:gd name="T11" fmla="*/ 132 h 209"/>
                <a:gd name="T12" fmla="*/ 90 w 180"/>
                <a:gd name="T13" fmla="*/ 132 h 209"/>
                <a:gd name="T14" fmla="*/ 90 w 180"/>
                <a:gd name="T15" fmla="*/ 132 h 209"/>
                <a:gd name="T16" fmla="*/ 89 w 180"/>
                <a:gd name="T17" fmla="*/ 132 h 209"/>
                <a:gd name="T18" fmla="*/ 24 w 180"/>
                <a:gd name="T19" fmla="*/ 68 h 209"/>
                <a:gd name="T20" fmla="*/ 24 w 180"/>
                <a:gd name="T21" fmla="*/ 15 h 209"/>
                <a:gd name="T22" fmla="*/ 0 w 180"/>
                <a:gd name="T23" fmla="*/ 15 h 209"/>
                <a:gd name="T24" fmla="*/ 0 w 180"/>
                <a:gd name="T25" fmla="*/ 68 h 209"/>
                <a:gd name="T26" fmla="*/ 76 w 180"/>
                <a:gd name="T27" fmla="*/ 156 h 209"/>
                <a:gd name="T28" fmla="*/ 76 w 180"/>
                <a:gd name="T29" fmla="*/ 194 h 209"/>
                <a:gd name="T30" fmla="*/ 22 w 180"/>
                <a:gd name="T31" fmla="*/ 209 h 209"/>
                <a:gd name="T32" fmla="*/ 159 w 180"/>
                <a:gd name="T33" fmla="*/ 209 h 209"/>
                <a:gd name="T34" fmla="*/ 104 w 180"/>
                <a:gd name="T35" fmla="*/ 193 h 209"/>
                <a:gd name="T36" fmla="*/ 104 w 180"/>
                <a:gd name="T37" fmla="*/ 156 h 209"/>
                <a:gd name="T38" fmla="*/ 180 w 180"/>
                <a:gd name="T39" fmla="*/ 6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0" h="209">
                  <a:moveTo>
                    <a:pt x="180" y="68"/>
                  </a:moveTo>
                  <a:cubicBezTo>
                    <a:pt x="180" y="68"/>
                    <a:pt x="180" y="38"/>
                    <a:pt x="180" y="15"/>
                  </a:cubicBezTo>
                  <a:cubicBezTo>
                    <a:pt x="180" y="0"/>
                    <a:pt x="156" y="0"/>
                    <a:pt x="156" y="15"/>
                  </a:cubicBezTo>
                  <a:cubicBezTo>
                    <a:pt x="156" y="38"/>
                    <a:pt x="156" y="68"/>
                    <a:pt x="156" y="68"/>
                  </a:cubicBezTo>
                  <a:cubicBezTo>
                    <a:pt x="156" y="104"/>
                    <a:pt x="128" y="132"/>
                    <a:pt x="92" y="132"/>
                  </a:cubicBezTo>
                  <a:cubicBezTo>
                    <a:pt x="92" y="132"/>
                    <a:pt x="91" y="132"/>
                    <a:pt x="91" y="132"/>
                  </a:cubicBezTo>
                  <a:cubicBezTo>
                    <a:pt x="90" y="132"/>
                    <a:pt x="90" y="132"/>
                    <a:pt x="90" y="132"/>
                  </a:cubicBezTo>
                  <a:cubicBezTo>
                    <a:pt x="90" y="132"/>
                    <a:pt x="90" y="132"/>
                    <a:pt x="90" y="132"/>
                  </a:cubicBezTo>
                  <a:cubicBezTo>
                    <a:pt x="90" y="132"/>
                    <a:pt x="89" y="132"/>
                    <a:pt x="89" y="132"/>
                  </a:cubicBezTo>
                  <a:cubicBezTo>
                    <a:pt x="53" y="132"/>
                    <a:pt x="24" y="104"/>
                    <a:pt x="24" y="68"/>
                  </a:cubicBezTo>
                  <a:cubicBezTo>
                    <a:pt x="24" y="68"/>
                    <a:pt x="24" y="38"/>
                    <a:pt x="24" y="15"/>
                  </a:cubicBezTo>
                  <a:cubicBezTo>
                    <a:pt x="24" y="0"/>
                    <a:pt x="0" y="0"/>
                    <a:pt x="0" y="15"/>
                  </a:cubicBezTo>
                  <a:cubicBezTo>
                    <a:pt x="0" y="22"/>
                    <a:pt x="0" y="68"/>
                    <a:pt x="0" y="68"/>
                  </a:cubicBezTo>
                  <a:cubicBezTo>
                    <a:pt x="0" y="113"/>
                    <a:pt x="33" y="149"/>
                    <a:pt x="76" y="156"/>
                  </a:cubicBezTo>
                  <a:cubicBezTo>
                    <a:pt x="76" y="194"/>
                    <a:pt x="76" y="194"/>
                    <a:pt x="76" y="194"/>
                  </a:cubicBezTo>
                  <a:cubicBezTo>
                    <a:pt x="22" y="209"/>
                    <a:pt x="22" y="209"/>
                    <a:pt x="22" y="209"/>
                  </a:cubicBezTo>
                  <a:cubicBezTo>
                    <a:pt x="159" y="209"/>
                    <a:pt x="159" y="209"/>
                    <a:pt x="159" y="209"/>
                  </a:cubicBezTo>
                  <a:cubicBezTo>
                    <a:pt x="104" y="193"/>
                    <a:pt x="104" y="193"/>
                    <a:pt x="104" y="193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47" y="150"/>
                    <a:pt x="180" y="113"/>
                    <a:pt x="180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00875" y="6365875"/>
              <a:ext cx="61912" cy="134937"/>
            </a:xfrm>
            <a:custGeom>
              <a:avLst/>
              <a:gdLst>
                <a:gd name="T0" fmla="*/ 43 w 87"/>
                <a:gd name="T1" fmla="*/ 190 h 190"/>
                <a:gd name="T2" fmla="*/ 43 w 87"/>
                <a:gd name="T3" fmla="*/ 190 h 190"/>
                <a:gd name="T4" fmla="*/ 44 w 87"/>
                <a:gd name="T5" fmla="*/ 190 h 190"/>
                <a:gd name="T6" fmla="*/ 87 w 87"/>
                <a:gd name="T7" fmla="*/ 147 h 190"/>
                <a:gd name="T8" fmla="*/ 87 w 87"/>
                <a:gd name="T9" fmla="*/ 43 h 190"/>
                <a:gd name="T10" fmla="*/ 44 w 87"/>
                <a:gd name="T11" fmla="*/ 0 h 190"/>
                <a:gd name="T12" fmla="*/ 43 w 87"/>
                <a:gd name="T13" fmla="*/ 0 h 190"/>
                <a:gd name="T14" fmla="*/ 43 w 87"/>
                <a:gd name="T15" fmla="*/ 0 h 190"/>
                <a:gd name="T16" fmla="*/ 0 w 87"/>
                <a:gd name="T17" fmla="*/ 43 h 190"/>
                <a:gd name="T18" fmla="*/ 0 w 87"/>
                <a:gd name="T19" fmla="*/ 147 h 190"/>
                <a:gd name="T20" fmla="*/ 43 w 87"/>
                <a:gd name="T21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190">
                  <a:moveTo>
                    <a:pt x="43" y="190"/>
                  </a:moveTo>
                  <a:cubicBezTo>
                    <a:pt x="43" y="190"/>
                    <a:pt x="43" y="190"/>
                    <a:pt x="43" y="190"/>
                  </a:cubicBezTo>
                  <a:cubicBezTo>
                    <a:pt x="44" y="190"/>
                    <a:pt x="44" y="190"/>
                    <a:pt x="44" y="190"/>
                  </a:cubicBezTo>
                  <a:cubicBezTo>
                    <a:pt x="68" y="190"/>
                    <a:pt x="87" y="171"/>
                    <a:pt x="87" y="147"/>
                  </a:cubicBezTo>
                  <a:cubicBezTo>
                    <a:pt x="87" y="43"/>
                    <a:pt x="87" y="43"/>
                    <a:pt x="87" y="43"/>
                  </a:cubicBezTo>
                  <a:cubicBezTo>
                    <a:pt x="87" y="19"/>
                    <a:pt x="68" y="0"/>
                    <a:pt x="44" y="0"/>
                  </a:cubicBezTo>
                  <a:cubicBezTo>
                    <a:pt x="44" y="0"/>
                    <a:pt x="44" y="0"/>
                    <a:pt x="43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9" y="0"/>
                    <a:pt x="0" y="19"/>
                    <a:pt x="0" y="43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71"/>
                    <a:pt x="19" y="190"/>
                    <a:pt x="43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0735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5300183" y="408934"/>
            <a:ext cx="1645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论文综述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1933235" y="1759720"/>
            <a:ext cx="2372066" cy="3479030"/>
            <a:chOff x="1047409" y="1323975"/>
            <a:chExt cx="3000375" cy="4400550"/>
          </a:xfrm>
        </p:grpSpPr>
        <p:sp>
          <p:nvSpPr>
            <p:cNvPr id="7" name="出自【趣你的PPT】(微信:qunideppt)：最优质的PPT资源库"/>
            <p:cNvSpPr/>
            <p:nvPr/>
          </p:nvSpPr>
          <p:spPr>
            <a:xfrm flipV="1">
              <a:off x="2047534" y="1323975"/>
              <a:ext cx="2000250" cy="2105025"/>
            </a:xfrm>
            <a:prstGeom prst="downArrow">
              <a:avLst/>
            </a:prstGeom>
            <a:solidFill>
              <a:srgbClr val="AAD8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出自【趣你的PPT】(微信:qunideppt)：最优质的PPT资源库"/>
            <p:cNvSpPr/>
            <p:nvPr/>
          </p:nvSpPr>
          <p:spPr>
            <a:xfrm rot="10800000" flipV="1">
              <a:off x="1047409" y="3619500"/>
              <a:ext cx="2000250" cy="2105025"/>
            </a:xfrm>
            <a:prstGeom prst="downArrow">
              <a:avLst/>
            </a:prstGeom>
            <a:solidFill>
              <a:srgbClr val="F298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9" name="出自【趣你的PPT】(微信:qunideppt)：最优质的PPT资源库"/>
          <p:cNvCxnSpPr>
            <a:stCxn id="10" idx="1"/>
            <a:endCxn id="10" idx="3"/>
          </p:cNvCxnSpPr>
          <p:nvPr/>
        </p:nvCxnSpPr>
        <p:spPr>
          <a:xfrm>
            <a:off x="5617705" y="3360968"/>
            <a:ext cx="463706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出自【趣你的PPT】(微信:qunideppt)：最优质的PPT资源库"/>
          <p:cNvSpPr/>
          <p:nvPr/>
        </p:nvSpPr>
        <p:spPr>
          <a:xfrm>
            <a:off x="5617705" y="2671548"/>
            <a:ext cx="4637069" cy="137883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c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en-US" altLang="zh-CN" sz="1400" dirty="0" smtClean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</a:t>
            </a:r>
            <a:endParaRPr lang="en-US" altLang="zh-CN" sz="1400" dirty="0" smtClean="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443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5300183" y="408934"/>
            <a:ext cx="1645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论文综述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/>
          <p:nvPr/>
        </p:nvSpPr>
        <p:spPr>
          <a:xfrm rot="16200000">
            <a:off x="8962796" y="2373398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 rot="16200000">
            <a:off x="6491922" y="2361115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 rot="16200000">
            <a:off x="4015509" y="2361116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 rot="16200000">
            <a:off x="1543924" y="2362127"/>
            <a:ext cx="1560141" cy="1402994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 flipH="1">
            <a:off x="1305757" y="2921655"/>
            <a:ext cx="9321544" cy="0"/>
          </a:xfrm>
          <a:prstGeom prst="line">
            <a:avLst/>
          </a:prstGeom>
          <a:ln w="19050">
            <a:solidFill>
              <a:srgbClr val="ADBACA"/>
            </a:solidFill>
            <a:prstDash val="sysDot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出自【趣你的PPT】(微信:qunideppt)：最优质的PPT资源库"/>
          <p:cNvSpPr/>
          <p:nvPr/>
        </p:nvSpPr>
        <p:spPr>
          <a:xfrm rot="16200000">
            <a:off x="1548205" y="2275128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F29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 rot="16200000">
            <a:off x="4015509" y="2275129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 rot="16200000">
            <a:off x="6491922" y="2275128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A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/>
          <p:nvPr/>
        </p:nvSpPr>
        <p:spPr>
          <a:xfrm rot="16200000">
            <a:off x="8968338" y="2275128"/>
            <a:ext cx="1560141" cy="1411556"/>
          </a:xfrm>
          <a:custGeom>
            <a:avLst/>
            <a:gdLst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769166 w 1324961"/>
              <a:gd name="connsiteY2" fmla="*/ 0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1"/>
              <a:gd name="connsiteY0" fmla="*/ 0 h 1468980"/>
              <a:gd name="connsiteX1" fmla="*/ 769166 w 1324961"/>
              <a:gd name="connsiteY1" fmla="*/ 0 h 1468980"/>
              <a:gd name="connsiteX2" fmla="*/ 1324961 w 1324961"/>
              <a:gd name="connsiteY2" fmla="*/ 2 h 1468980"/>
              <a:gd name="connsiteX3" fmla="*/ 1324961 w 1324961"/>
              <a:gd name="connsiteY3" fmla="*/ 734490 h 1468980"/>
              <a:gd name="connsiteX4" fmla="*/ 769166 w 1324961"/>
              <a:gd name="connsiteY4" fmla="*/ 1468980 h 1468980"/>
              <a:gd name="connsiteX5" fmla="*/ 769166 w 1324961"/>
              <a:gd name="connsiteY5" fmla="*/ 1468980 h 1468980"/>
              <a:gd name="connsiteX6" fmla="*/ 0 w 1324961"/>
              <a:gd name="connsiteY6" fmla="*/ 1468980 h 1468980"/>
              <a:gd name="connsiteX7" fmla="*/ 555795 w 1324961"/>
              <a:gd name="connsiteY7" fmla="*/ 734490 h 1468980"/>
              <a:gd name="connsiteX8" fmla="*/ 0 w 1324961"/>
              <a:gd name="connsiteY8" fmla="*/ 0 h 1468980"/>
              <a:gd name="connsiteX0" fmla="*/ 0 w 1324963"/>
              <a:gd name="connsiteY0" fmla="*/ 0 h 1468983"/>
              <a:gd name="connsiteX1" fmla="*/ 769166 w 1324963"/>
              <a:gd name="connsiteY1" fmla="*/ 0 h 1468983"/>
              <a:gd name="connsiteX2" fmla="*/ 1324961 w 1324963"/>
              <a:gd name="connsiteY2" fmla="*/ 2 h 1468983"/>
              <a:gd name="connsiteX3" fmla="*/ 1324961 w 1324963"/>
              <a:gd name="connsiteY3" fmla="*/ 734490 h 1468983"/>
              <a:gd name="connsiteX4" fmla="*/ 769166 w 1324963"/>
              <a:gd name="connsiteY4" fmla="*/ 1468980 h 1468983"/>
              <a:gd name="connsiteX5" fmla="*/ 1324963 w 1324963"/>
              <a:gd name="connsiteY5" fmla="*/ 1468983 h 1468983"/>
              <a:gd name="connsiteX6" fmla="*/ 0 w 1324963"/>
              <a:gd name="connsiteY6" fmla="*/ 1468980 h 1468983"/>
              <a:gd name="connsiteX7" fmla="*/ 555795 w 1324963"/>
              <a:gd name="connsiteY7" fmla="*/ 734490 h 1468983"/>
              <a:gd name="connsiteX8" fmla="*/ 0 w 1324963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555795 w 1324964"/>
              <a:gd name="connsiteY7" fmla="*/ 734490 h 1468983"/>
              <a:gd name="connsiteX8" fmla="*/ 0 w 1324964"/>
              <a:gd name="connsiteY8" fmla="*/ 0 h 1468983"/>
              <a:gd name="connsiteX0" fmla="*/ 0 w 1324964"/>
              <a:gd name="connsiteY0" fmla="*/ 0 h 1468983"/>
              <a:gd name="connsiteX1" fmla="*/ 769166 w 1324964"/>
              <a:gd name="connsiteY1" fmla="*/ 0 h 1468983"/>
              <a:gd name="connsiteX2" fmla="*/ 1324961 w 1324964"/>
              <a:gd name="connsiteY2" fmla="*/ 2 h 1468983"/>
              <a:gd name="connsiteX3" fmla="*/ 1324961 w 1324964"/>
              <a:gd name="connsiteY3" fmla="*/ 734490 h 1468983"/>
              <a:gd name="connsiteX4" fmla="*/ 1324964 w 1324964"/>
              <a:gd name="connsiteY4" fmla="*/ 1324961 h 1468983"/>
              <a:gd name="connsiteX5" fmla="*/ 1324963 w 1324964"/>
              <a:gd name="connsiteY5" fmla="*/ 1468983 h 1468983"/>
              <a:gd name="connsiteX6" fmla="*/ 0 w 1324964"/>
              <a:gd name="connsiteY6" fmla="*/ 1468980 h 1468983"/>
              <a:gd name="connsiteX7" fmla="*/ 403253 w 1324964"/>
              <a:gd name="connsiteY7" fmla="*/ 734492 h 1468983"/>
              <a:gd name="connsiteX8" fmla="*/ 0 w 1324964"/>
              <a:gd name="connsiteY8" fmla="*/ 0 h 146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4964" h="1468983">
                <a:moveTo>
                  <a:pt x="0" y="0"/>
                </a:moveTo>
                <a:lnTo>
                  <a:pt x="769166" y="0"/>
                </a:lnTo>
                <a:lnTo>
                  <a:pt x="1324961" y="2"/>
                </a:lnTo>
                <a:lnTo>
                  <a:pt x="1324961" y="734490"/>
                </a:lnTo>
                <a:cubicBezTo>
                  <a:pt x="1324962" y="931314"/>
                  <a:pt x="1324963" y="1128137"/>
                  <a:pt x="1324964" y="1324961"/>
                </a:cubicBezTo>
                <a:cubicBezTo>
                  <a:pt x="1324964" y="1372968"/>
                  <a:pt x="1324963" y="1420976"/>
                  <a:pt x="1324963" y="1468983"/>
                </a:cubicBezTo>
                <a:lnTo>
                  <a:pt x="0" y="1468980"/>
                </a:lnTo>
                <a:lnTo>
                  <a:pt x="403253" y="734492"/>
                </a:lnTo>
                <a:lnTo>
                  <a:pt x="0" y="0"/>
                </a:lnTo>
                <a:close/>
              </a:path>
            </a:pathLst>
          </a:custGeom>
          <a:solidFill>
            <a:srgbClr val="FAD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endParaRPr lang="en-US" sz="3556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>
            <a:spLocks/>
          </p:cNvSpPr>
          <p:nvPr/>
        </p:nvSpPr>
        <p:spPr>
          <a:xfrm>
            <a:off x="2057296" y="2651415"/>
            <a:ext cx="400751" cy="430887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en-US" altLang="zh-CN" sz="28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n-US" altLang="zh-CN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>
            <a:spLocks/>
          </p:cNvSpPr>
          <p:nvPr/>
        </p:nvSpPr>
        <p:spPr>
          <a:xfrm>
            <a:off x="4535991" y="2651415"/>
            <a:ext cx="400751" cy="430887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en-US" altLang="zh-CN" sz="28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n-US" altLang="zh-CN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>
            <a:spLocks/>
          </p:cNvSpPr>
          <p:nvPr/>
        </p:nvSpPr>
        <p:spPr>
          <a:xfrm>
            <a:off x="7014686" y="2651415"/>
            <a:ext cx="400751" cy="430887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en-US" altLang="zh-CN" sz="28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n-US" altLang="zh-CN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>
            <a:spLocks/>
          </p:cNvSpPr>
          <p:nvPr/>
        </p:nvSpPr>
        <p:spPr>
          <a:xfrm>
            <a:off x="9493382" y="2651415"/>
            <a:ext cx="400751" cy="430887"/>
          </a:xfrm>
          <a:prstGeom prst="rect">
            <a:avLst/>
          </a:prstGeom>
        </p:spPr>
        <p:txBody>
          <a:bodyPr wrap="non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l" defTabSz="1219170">
              <a:spcBef>
                <a:spcPct val="20000"/>
              </a:spcBef>
              <a:defRPr/>
            </a:pPr>
            <a:r>
              <a:rPr lang="en-US" altLang="zh-CN" sz="28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n-US" altLang="zh-CN" sz="2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109470" y="411281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1659651" y="4462217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200" spc="3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3588165" y="411281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4138346" y="4462217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6102952" y="411281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6653133" y="4462217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8573826" y="4112812"/>
            <a:ext cx="2338080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9124007" y="4462217"/>
            <a:ext cx="1384263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66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839" y="978208"/>
            <a:ext cx="3903469" cy="4023422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22749" y="5494043"/>
            <a:ext cx="3611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研究方法及过程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5004315" y="2224139"/>
            <a:ext cx="239661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i="1" dirty="0" smtClean="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11500" b="1" i="1" dirty="0">
              <a:solidFill>
                <a:srgbClr val="A6A6A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151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/>
          <p:nvPr/>
        </p:nvSpPr>
        <p:spPr>
          <a:xfrm>
            <a:off x="3065346" y="3377892"/>
            <a:ext cx="2199078" cy="2199078"/>
          </a:xfrm>
          <a:custGeom>
            <a:avLst/>
            <a:gdLst>
              <a:gd name="connsiteX0" fmla="*/ 1560915 w 2199078"/>
              <a:gd name="connsiteY0" fmla="*/ 350618 h 2199078"/>
              <a:gd name="connsiteX1" fmla="*/ 1731968 w 2199078"/>
              <a:gd name="connsiteY1" fmla="*/ 207079 h 2199078"/>
              <a:gd name="connsiteX2" fmla="*/ 1868620 w 2199078"/>
              <a:gd name="connsiteY2" fmla="*/ 321744 h 2199078"/>
              <a:gd name="connsiteX3" fmla="*/ 1756965 w 2199078"/>
              <a:gd name="connsiteY3" fmla="*/ 515124 h 2199078"/>
              <a:gd name="connsiteX4" fmla="*/ 1934370 w 2199078"/>
              <a:gd name="connsiteY4" fmla="*/ 822399 h 2199078"/>
              <a:gd name="connsiteX5" fmla="*/ 2157670 w 2199078"/>
              <a:gd name="connsiteY5" fmla="*/ 822393 h 2199078"/>
              <a:gd name="connsiteX6" fmla="*/ 2188647 w 2199078"/>
              <a:gd name="connsiteY6" fmla="*/ 998069 h 2199078"/>
              <a:gd name="connsiteX7" fmla="*/ 1978812 w 2199078"/>
              <a:gd name="connsiteY7" fmla="*/ 1074436 h 2199078"/>
              <a:gd name="connsiteX8" fmla="*/ 1917200 w 2199078"/>
              <a:gd name="connsiteY8" fmla="*/ 1423856 h 2199078"/>
              <a:gd name="connsiteX9" fmla="*/ 2088261 w 2199078"/>
              <a:gd name="connsiteY9" fmla="*/ 1567386 h 2199078"/>
              <a:gd name="connsiteX10" fmla="*/ 1999067 w 2199078"/>
              <a:gd name="connsiteY10" fmla="*/ 1721873 h 2199078"/>
              <a:gd name="connsiteX11" fmla="*/ 1789237 w 2199078"/>
              <a:gd name="connsiteY11" fmla="*/ 1645495 h 2199078"/>
              <a:gd name="connsiteX12" fmla="*/ 1517436 w 2199078"/>
              <a:gd name="connsiteY12" fmla="*/ 1873563 h 2199078"/>
              <a:gd name="connsiteX13" fmla="*/ 1556217 w 2199078"/>
              <a:gd name="connsiteY13" fmla="*/ 2093469 h 2199078"/>
              <a:gd name="connsiteX14" fmla="*/ 1388589 w 2199078"/>
              <a:gd name="connsiteY14" fmla="*/ 2154480 h 2199078"/>
              <a:gd name="connsiteX15" fmla="*/ 1276944 w 2199078"/>
              <a:gd name="connsiteY15" fmla="*/ 1961095 h 2199078"/>
              <a:gd name="connsiteX16" fmla="*/ 922133 w 2199078"/>
              <a:gd name="connsiteY16" fmla="*/ 1961095 h 2199078"/>
              <a:gd name="connsiteX17" fmla="*/ 810489 w 2199078"/>
              <a:gd name="connsiteY17" fmla="*/ 2154480 h 2199078"/>
              <a:gd name="connsiteX18" fmla="*/ 642861 w 2199078"/>
              <a:gd name="connsiteY18" fmla="*/ 2093469 h 2199078"/>
              <a:gd name="connsiteX19" fmla="*/ 681642 w 2199078"/>
              <a:gd name="connsiteY19" fmla="*/ 1873563 h 2199078"/>
              <a:gd name="connsiteX20" fmla="*/ 409841 w 2199078"/>
              <a:gd name="connsiteY20" fmla="*/ 1645495 h 2199078"/>
              <a:gd name="connsiteX21" fmla="*/ 200011 w 2199078"/>
              <a:gd name="connsiteY21" fmla="*/ 1721873 h 2199078"/>
              <a:gd name="connsiteX22" fmla="*/ 110817 w 2199078"/>
              <a:gd name="connsiteY22" fmla="*/ 1567386 h 2199078"/>
              <a:gd name="connsiteX23" fmla="*/ 281878 w 2199078"/>
              <a:gd name="connsiteY23" fmla="*/ 1423857 h 2199078"/>
              <a:gd name="connsiteX24" fmla="*/ 220266 w 2199078"/>
              <a:gd name="connsiteY24" fmla="*/ 1074437 h 2199078"/>
              <a:gd name="connsiteX25" fmla="*/ 10431 w 2199078"/>
              <a:gd name="connsiteY25" fmla="*/ 998069 h 2199078"/>
              <a:gd name="connsiteX26" fmla="*/ 41408 w 2199078"/>
              <a:gd name="connsiteY26" fmla="*/ 822393 h 2199078"/>
              <a:gd name="connsiteX27" fmla="*/ 264707 w 2199078"/>
              <a:gd name="connsiteY27" fmla="*/ 822399 h 2199078"/>
              <a:gd name="connsiteX28" fmla="*/ 442112 w 2199078"/>
              <a:gd name="connsiteY28" fmla="*/ 515124 h 2199078"/>
              <a:gd name="connsiteX29" fmla="*/ 330458 w 2199078"/>
              <a:gd name="connsiteY29" fmla="*/ 321744 h 2199078"/>
              <a:gd name="connsiteX30" fmla="*/ 467110 w 2199078"/>
              <a:gd name="connsiteY30" fmla="*/ 207079 h 2199078"/>
              <a:gd name="connsiteX31" fmla="*/ 638163 w 2199078"/>
              <a:gd name="connsiteY31" fmla="*/ 350618 h 2199078"/>
              <a:gd name="connsiteX32" fmla="*/ 971576 w 2199078"/>
              <a:gd name="connsiteY32" fmla="*/ 229266 h 2199078"/>
              <a:gd name="connsiteX33" fmla="*/ 1010346 w 2199078"/>
              <a:gd name="connsiteY33" fmla="*/ 9357 h 2199078"/>
              <a:gd name="connsiteX34" fmla="*/ 1188732 w 2199078"/>
              <a:gd name="connsiteY34" fmla="*/ 9357 h 2199078"/>
              <a:gd name="connsiteX35" fmla="*/ 1227502 w 2199078"/>
              <a:gd name="connsiteY35" fmla="*/ 229265 h 2199078"/>
              <a:gd name="connsiteX36" fmla="*/ 1560915 w 2199078"/>
              <a:gd name="connsiteY36" fmla="*/ 350617 h 2199078"/>
              <a:gd name="connsiteX37" fmla="*/ 1560915 w 2199078"/>
              <a:gd name="connsiteY37" fmla="*/ 350618 h 219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199078" h="2199078">
                <a:moveTo>
                  <a:pt x="1560915" y="350618"/>
                </a:moveTo>
                <a:lnTo>
                  <a:pt x="1731968" y="207079"/>
                </a:lnTo>
                <a:lnTo>
                  <a:pt x="1868620" y="321744"/>
                </a:lnTo>
                <a:lnTo>
                  <a:pt x="1756965" y="515124"/>
                </a:lnTo>
                <a:cubicBezTo>
                  <a:pt x="1836358" y="604435"/>
                  <a:pt x="1896721" y="708987"/>
                  <a:pt x="1934370" y="822399"/>
                </a:cubicBezTo>
                <a:lnTo>
                  <a:pt x="2157670" y="822393"/>
                </a:lnTo>
                <a:lnTo>
                  <a:pt x="2188647" y="998069"/>
                </a:lnTo>
                <a:lnTo>
                  <a:pt x="1978812" y="1074436"/>
                </a:lnTo>
                <a:cubicBezTo>
                  <a:pt x="1982222" y="1193885"/>
                  <a:pt x="1961258" y="1312777"/>
                  <a:pt x="1917200" y="1423856"/>
                </a:cubicBezTo>
                <a:lnTo>
                  <a:pt x="2088261" y="1567386"/>
                </a:lnTo>
                <a:lnTo>
                  <a:pt x="1999067" y="1721873"/>
                </a:lnTo>
                <a:lnTo>
                  <a:pt x="1789237" y="1645495"/>
                </a:lnTo>
                <a:cubicBezTo>
                  <a:pt x="1715069" y="1739191"/>
                  <a:pt x="1622588" y="1816792"/>
                  <a:pt x="1517436" y="1873563"/>
                </a:cubicBezTo>
                <a:lnTo>
                  <a:pt x="1556217" y="2093469"/>
                </a:lnTo>
                <a:lnTo>
                  <a:pt x="1388589" y="2154480"/>
                </a:lnTo>
                <a:lnTo>
                  <a:pt x="1276944" y="1961095"/>
                </a:lnTo>
                <a:cubicBezTo>
                  <a:pt x="1159902" y="1985196"/>
                  <a:pt x="1039176" y="1985196"/>
                  <a:pt x="922133" y="1961095"/>
                </a:cubicBezTo>
                <a:lnTo>
                  <a:pt x="810489" y="2154480"/>
                </a:lnTo>
                <a:lnTo>
                  <a:pt x="642861" y="2093469"/>
                </a:lnTo>
                <a:lnTo>
                  <a:pt x="681642" y="1873563"/>
                </a:lnTo>
                <a:cubicBezTo>
                  <a:pt x="576491" y="1816792"/>
                  <a:pt x="484009" y="1739191"/>
                  <a:pt x="409841" y="1645495"/>
                </a:cubicBezTo>
                <a:lnTo>
                  <a:pt x="200011" y="1721873"/>
                </a:lnTo>
                <a:lnTo>
                  <a:pt x="110817" y="1567386"/>
                </a:lnTo>
                <a:lnTo>
                  <a:pt x="281878" y="1423857"/>
                </a:lnTo>
                <a:cubicBezTo>
                  <a:pt x="237819" y="1312778"/>
                  <a:pt x="216856" y="1193886"/>
                  <a:pt x="220266" y="1074437"/>
                </a:cubicBezTo>
                <a:lnTo>
                  <a:pt x="10431" y="998069"/>
                </a:lnTo>
                <a:lnTo>
                  <a:pt x="41408" y="822393"/>
                </a:lnTo>
                <a:lnTo>
                  <a:pt x="264707" y="822399"/>
                </a:lnTo>
                <a:cubicBezTo>
                  <a:pt x="302357" y="708987"/>
                  <a:pt x="362719" y="604435"/>
                  <a:pt x="442112" y="515124"/>
                </a:cubicBezTo>
                <a:lnTo>
                  <a:pt x="330458" y="321744"/>
                </a:lnTo>
                <a:lnTo>
                  <a:pt x="467110" y="207079"/>
                </a:lnTo>
                <a:lnTo>
                  <a:pt x="638163" y="350618"/>
                </a:lnTo>
                <a:cubicBezTo>
                  <a:pt x="739904" y="287940"/>
                  <a:pt x="853349" y="246649"/>
                  <a:pt x="971576" y="229266"/>
                </a:cubicBezTo>
                <a:lnTo>
                  <a:pt x="1010346" y="9357"/>
                </a:lnTo>
                <a:lnTo>
                  <a:pt x="1188732" y="9357"/>
                </a:lnTo>
                <a:lnTo>
                  <a:pt x="1227502" y="229265"/>
                </a:lnTo>
                <a:cubicBezTo>
                  <a:pt x="1345729" y="246649"/>
                  <a:pt x="1459174" y="287939"/>
                  <a:pt x="1560915" y="350617"/>
                </a:cubicBezTo>
                <a:lnTo>
                  <a:pt x="1560915" y="350618"/>
                </a:lnTo>
                <a:close/>
              </a:path>
            </a:pathLst>
          </a:custGeom>
          <a:solidFill>
            <a:srgbClr val="F29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1760203" y="2858110"/>
            <a:ext cx="1599329" cy="1599329"/>
          </a:xfrm>
          <a:custGeom>
            <a:avLst/>
            <a:gdLst>
              <a:gd name="connsiteX0" fmla="*/ 1196693 w 1599329"/>
              <a:gd name="connsiteY0" fmla="*/ 405069 h 1599329"/>
              <a:gd name="connsiteX1" fmla="*/ 1432648 w 1599329"/>
              <a:gd name="connsiteY1" fmla="*/ 333957 h 1599329"/>
              <a:gd name="connsiteX2" fmla="*/ 1519471 w 1599329"/>
              <a:gd name="connsiteY2" fmla="*/ 484338 h 1599329"/>
              <a:gd name="connsiteX3" fmla="*/ 1339908 w 1599329"/>
              <a:gd name="connsiteY3" fmla="*/ 653125 h 1599329"/>
              <a:gd name="connsiteX4" fmla="*/ 1339908 w 1599329"/>
              <a:gd name="connsiteY4" fmla="*/ 946204 h 1599329"/>
              <a:gd name="connsiteX5" fmla="*/ 1519471 w 1599329"/>
              <a:gd name="connsiteY5" fmla="*/ 1114991 h 1599329"/>
              <a:gd name="connsiteX6" fmla="*/ 1432648 w 1599329"/>
              <a:gd name="connsiteY6" fmla="*/ 1265372 h 1599329"/>
              <a:gd name="connsiteX7" fmla="*/ 1196693 w 1599329"/>
              <a:gd name="connsiteY7" fmla="*/ 1194260 h 1599329"/>
              <a:gd name="connsiteX8" fmla="*/ 942879 w 1599329"/>
              <a:gd name="connsiteY8" fmla="*/ 1340799 h 1599329"/>
              <a:gd name="connsiteX9" fmla="*/ 886487 w 1599329"/>
              <a:gd name="connsiteY9" fmla="*/ 1580698 h 1599329"/>
              <a:gd name="connsiteX10" fmla="*/ 712842 w 1599329"/>
              <a:gd name="connsiteY10" fmla="*/ 1580698 h 1599329"/>
              <a:gd name="connsiteX11" fmla="*/ 656449 w 1599329"/>
              <a:gd name="connsiteY11" fmla="*/ 1340799 h 1599329"/>
              <a:gd name="connsiteX12" fmla="*/ 402635 w 1599329"/>
              <a:gd name="connsiteY12" fmla="*/ 1194260 h 1599329"/>
              <a:gd name="connsiteX13" fmla="*/ 166681 w 1599329"/>
              <a:gd name="connsiteY13" fmla="*/ 1265372 h 1599329"/>
              <a:gd name="connsiteX14" fmla="*/ 79858 w 1599329"/>
              <a:gd name="connsiteY14" fmla="*/ 1114991 h 1599329"/>
              <a:gd name="connsiteX15" fmla="*/ 259421 w 1599329"/>
              <a:gd name="connsiteY15" fmla="*/ 946204 h 1599329"/>
              <a:gd name="connsiteX16" fmla="*/ 259421 w 1599329"/>
              <a:gd name="connsiteY16" fmla="*/ 653125 h 1599329"/>
              <a:gd name="connsiteX17" fmla="*/ 79858 w 1599329"/>
              <a:gd name="connsiteY17" fmla="*/ 484338 h 1599329"/>
              <a:gd name="connsiteX18" fmla="*/ 166681 w 1599329"/>
              <a:gd name="connsiteY18" fmla="*/ 333957 h 1599329"/>
              <a:gd name="connsiteX19" fmla="*/ 402636 w 1599329"/>
              <a:gd name="connsiteY19" fmla="*/ 405069 h 1599329"/>
              <a:gd name="connsiteX20" fmla="*/ 656450 w 1599329"/>
              <a:gd name="connsiteY20" fmla="*/ 258530 h 1599329"/>
              <a:gd name="connsiteX21" fmla="*/ 712842 w 1599329"/>
              <a:gd name="connsiteY21" fmla="*/ 18631 h 1599329"/>
              <a:gd name="connsiteX22" fmla="*/ 886487 w 1599329"/>
              <a:gd name="connsiteY22" fmla="*/ 18631 h 1599329"/>
              <a:gd name="connsiteX23" fmla="*/ 942880 w 1599329"/>
              <a:gd name="connsiteY23" fmla="*/ 258530 h 1599329"/>
              <a:gd name="connsiteX24" fmla="*/ 1196694 w 1599329"/>
              <a:gd name="connsiteY24" fmla="*/ 405069 h 1599329"/>
              <a:gd name="connsiteX25" fmla="*/ 1196693 w 1599329"/>
              <a:gd name="connsiteY25" fmla="*/ 405069 h 1599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599329" h="1599329">
                <a:moveTo>
                  <a:pt x="1196693" y="405069"/>
                </a:moveTo>
                <a:lnTo>
                  <a:pt x="1432648" y="333957"/>
                </a:lnTo>
                <a:lnTo>
                  <a:pt x="1519471" y="484338"/>
                </a:lnTo>
                <a:lnTo>
                  <a:pt x="1339908" y="653125"/>
                </a:lnTo>
                <a:cubicBezTo>
                  <a:pt x="1365937" y="749084"/>
                  <a:pt x="1365937" y="850244"/>
                  <a:pt x="1339908" y="946204"/>
                </a:cubicBezTo>
                <a:lnTo>
                  <a:pt x="1519471" y="1114991"/>
                </a:lnTo>
                <a:lnTo>
                  <a:pt x="1432648" y="1265372"/>
                </a:lnTo>
                <a:lnTo>
                  <a:pt x="1196693" y="1194260"/>
                </a:lnTo>
                <a:cubicBezTo>
                  <a:pt x="1126604" y="1264781"/>
                  <a:pt x="1038997" y="1315361"/>
                  <a:pt x="942879" y="1340799"/>
                </a:cubicBezTo>
                <a:lnTo>
                  <a:pt x="886487" y="1580698"/>
                </a:lnTo>
                <a:lnTo>
                  <a:pt x="712842" y="1580698"/>
                </a:lnTo>
                <a:lnTo>
                  <a:pt x="656449" y="1340799"/>
                </a:lnTo>
                <a:cubicBezTo>
                  <a:pt x="560332" y="1315361"/>
                  <a:pt x="472724" y="1264781"/>
                  <a:pt x="402635" y="1194260"/>
                </a:cubicBezTo>
                <a:lnTo>
                  <a:pt x="166681" y="1265372"/>
                </a:lnTo>
                <a:lnTo>
                  <a:pt x="79858" y="1114991"/>
                </a:lnTo>
                <a:lnTo>
                  <a:pt x="259421" y="946204"/>
                </a:lnTo>
                <a:cubicBezTo>
                  <a:pt x="233392" y="850245"/>
                  <a:pt x="233392" y="749085"/>
                  <a:pt x="259421" y="653125"/>
                </a:cubicBezTo>
                <a:lnTo>
                  <a:pt x="79858" y="484338"/>
                </a:lnTo>
                <a:lnTo>
                  <a:pt x="166681" y="333957"/>
                </a:lnTo>
                <a:lnTo>
                  <a:pt x="402636" y="405069"/>
                </a:lnTo>
                <a:cubicBezTo>
                  <a:pt x="472725" y="334548"/>
                  <a:pt x="560332" y="283968"/>
                  <a:pt x="656450" y="258530"/>
                </a:cubicBezTo>
                <a:lnTo>
                  <a:pt x="712842" y="18631"/>
                </a:lnTo>
                <a:lnTo>
                  <a:pt x="886487" y="18631"/>
                </a:lnTo>
                <a:lnTo>
                  <a:pt x="942880" y="258530"/>
                </a:lnTo>
                <a:cubicBezTo>
                  <a:pt x="1038997" y="283968"/>
                  <a:pt x="1126605" y="334548"/>
                  <a:pt x="1196694" y="405069"/>
                </a:cubicBezTo>
                <a:lnTo>
                  <a:pt x="1196693" y="405069"/>
                </a:lnTo>
                <a:close/>
              </a:path>
            </a:pathLst>
          </a:custGeom>
          <a:solidFill>
            <a:srgbClr val="A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2479901" y="1578646"/>
            <a:ext cx="1919196" cy="1919196"/>
          </a:xfrm>
          <a:custGeom>
            <a:avLst/>
            <a:gdLst>
              <a:gd name="connsiteX0" fmla="*/ 1172515 w 1567016"/>
              <a:gd name="connsiteY0" fmla="*/ 396885 h 1567016"/>
              <a:gd name="connsiteX1" fmla="*/ 1403703 w 1567016"/>
              <a:gd name="connsiteY1" fmla="*/ 327210 h 1567016"/>
              <a:gd name="connsiteX2" fmla="*/ 1488771 w 1567016"/>
              <a:gd name="connsiteY2" fmla="*/ 474553 h 1567016"/>
              <a:gd name="connsiteX3" fmla="*/ 1312837 w 1567016"/>
              <a:gd name="connsiteY3" fmla="*/ 639929 h 1567016"/>
              <a:gd name="connsiteX4" fmla="*/ 1312837 w 1567016"/>
              <a:gd name="connsiteY4" fmla="*/ 927086 h 1567016"/>
              <a:gd name="connsiteX5" fmla="*/ 1488771 w 1567016"/>
              <a:gd name="connsiteY5" fmla="*/ 1092463 h 1567016"/>
              <a:gd name="connsiteX6" fmla="*/ 1403703 w 1567016"/>
              <a:gd name="connsiteY6" fmla="*/ 1239806 h 1567016"/>
              <a:gd name="connsiteX7" fmla="*/ 1172515 w 1567016"/>
              <a:gd name="connsiteY7" fmla="*/ 1170131 h 1567016"/>
              <a:gd name="connsiteX8" fmla="*/ 923829 w 1567016"/>
              <a:gd name="connsiteY8" fmla="*/ 1313710 h 1567016"/>
              <a:gd name="connsiteX9" fmla="*/ 868577 w 1567016"/>
              <a:gd name="connsiteY9" fmla="*/ 1548762 h 1567016"/>
              <a:gd name="connsiteX10" fmla="*/ 698439 w 1567016"/>
              <a:gd name="connsiteY10" fmla="*/ 1548762 h 1567016"/>
              <a:gd name="connsiteX11" fmla="*/ 643186 w 1567016"/>
              <a:gd name="connsiteY11" fmla="*/ 1313709 h 1567016"/>
              <a:gd name="connsiteX12" fmla="*/ 394500 w 1567016"/>
              <a:gd name="connsiteY12" fmla="*/ 1170130 h 1567016"/>
              <a:gd name="connsiteX13" fmla="*/ 163313 w 1567016"/>
              <a:gd name="connsiteY13" fmla="*/ 1239806 h 1567016"/>
              <a:gd name="connsiteX14" fmla="*/ 78245 w 1567016"/>
              <a:gd name="connsiteY14" fmla="*/ 1092463 h 1567016"/>
              <a:gd name="connsiteX15" fmla="*/ 254179 w 1567016"/>
              <a:gd name="connsiteY15" fmla="*/ 927087 h 1567016"/>
              <a:gd name="connsiteX16" fmla="*/ 254179 w 1567016"/>
              <a:gd name="connsiteY16" fmla="*/ 639930 h 1567016"/>
              <a:gd name="connsiteX17" fmla="*/ 78245 w 1567016"/>
              <a:gd name="connsiteY17" fmla="*/ 474553 h 1567016"/>
              <a:gd name="connsiteX18" fmla="*/ 163313 w 1567016"/>
              <a:gd name="connsiteY18" fmla="*/ 327210 h 1567016"/>
              <a:gd name="connsiteX19" fmla="*/ 394501 w 1567016"/>
              <a:gd name="connsiteY19" fmla="*/ 396885 h 1567016"/>
              <a:gd name="connsiteX20" fmla="*/ 643187 w 1567016"/>
              <a:gd name="connsiteY20" fmla="*/ 253306 h 1567016"/>
              <a:gd name="connsiteX21" fmla="*/ 698439 w 1567016"/>
              <a:gd name="connsiteY21" fmla="*/ 18254 h 1567016"/>
              <a:gd name="connsiteX22" fmla="*/ 868577 w 1567016"/>
              <a:gd name="connsiteY22" fmla="*/ 18254 h 1567016"/>
              <a:gd name="connsiteX23" fmla="*/ 923830 w 1567016"/>
              <a:gd name="connsiteY23" fmla="*/ 253307 h 1567016"/>
              <a:gd name="connsiteX24" fmla="*/ 1172516 w 1567016"/>
              <a:gd name="connsiteY24" fmla="*/ 396886 h 1567016"/>
              <a:gd name="connsiteX25" fmla="*/ 1172515 w 1567016"/>
              <a:gd name="connsiteY25" fmla="*/ 396885 h 1567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567016" h="1567016">
                <a:moveTo>
                  <a:pt x="1008605" y="396381"/>
                </a:moveTo>
                <a:lnTo>
                  <a:pt x="1176213" y="292575"/>
                </a:lnTo>
                <a:lnTo>
                  <a:pt x="1274441" y="390804"/>
                </a:lnTo>
                <a:lnTo>
                  <a:pt x="1170635" y="558411"/>
                </a:lnTo>
                <a:cubicBezTo>
                  <a:pt x="1210617" y="627172"/>
                  <a:pt x="1231563" y="705343"/>
                  <a:pt x="1231318" y="784884"/>
                </a:cubicBezTo>
                <a:lnTo>
                  <a:pt x="1405021" y="878133"/>
                </a:lnTo>
                <a:lnTo>
                  <a:pt x="1369067" y="1012316"/>
                </a:lnTo>
                <a:lnTo>
                  <a:pt x="1172011" y="1006221"/>
                </a:lnTo>
                <a:cubicBezTo>
                  <a:pt x="1132452" y="1075228"/>
                  <a:pt x="1075228" y="1132453"/>
                  <a:pt x="1006220" y="1172012"/>
                </a:cubicBezTo>
                <a:lnTo>
                  <a:pt x="1012317" y="1369067"/>
                </a:lnTo>
                <a:lnTo>
                  <a:pt x="878133" y="1405022"/>
                </a:lnTo>
                <a:lnTo>
                  <a:pt x="784884" y="1231318"/>
                </a:lnTo>
                <a:cubicBezTo>
                  <a:pt x="705344" y="1231562"/>
                  <a:pt x="627173" y="1210617"/>
                  <a:pt x="558410" y="1170634"/>
                </a:cubicBezTo>
                <a:lnTo>
                  <a:pt x="390803" y="1274441"/>
                </a:lnTo>
                <a:lnTo>
                  <a:pt x="292575" y="1176212"/>
                </a:lnTo>
                <a:lnTo>
                  <a:pt x="396381" y="1008605"/>
                </a:lnTo>
                <a:cubicBezTo>
                  <a:pt x="356399" y="939844"/>
                  <a:pt x="335453" y="861673"/>
                  <a:pt x="335698" y="782132"/>
                </a:cubicBezTo>
                <a:lnTo>
                  <a:pt x="161995" y="688883"/>
                </a:lnTo>
                <a:lnTo>
                  <a:pt x="197949" y="554700"/>
                </a:lnTo>
                <a:lnTo>
                  <a:pt x="395005" y="560795"/>
                </a:lnTo>
                <a:cubicBezTo>
                  <a:pt x="434564" y="491788"/>
                  <a:pt x="491788" y="434563"/>
                  <a:pt x="560796" y="395004"/>
                </a:cubicBezTo>
                <a:lnTo>
                  <a:pt x="554699" y="197949"/>
                </a:lnTo>
                <a:lnTo>
                  <a:pt x="688883" y="161994"/>
                </a:lnTo>
                <a:lnTo>
                  <a:pt x="782132" y="335698"/>
                </a:lnTo>
                <a:cubicBezTo>
                  <a:pt x="861672" y="335454"/>
                  <a:pt x="939843" y="356399"/>
                  <a:pt x="1008606" y="396382"/>
                </a:cubicBezTo>
                <a:lnTo>
                  <a:pt x="1008605" y="396381"/>
                </a:lnTo>
                <a:close/>
              </a:path>
            </a:pathLst>
          </a:custGeom>
          <a:solidFill>
            <a:srgbClr val="FAD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2783907" y="3066916"/>
            <a:ext cx="2814820" cy="2814820"/>
          </a:xfrm>
          <a:prstGeom prst="circularArrow">
            <a:avLst>
              <a:gd name="adj1" fmla="val 4688"/>
              <a:gd name="adj2" fmla="val 299029"/>
              <a:gd name="adj3" fmla="val 2511421"/>
              <a:gd name="adj4" fmla="val 15871535"/>
              <a:gd name="adj5" fmla="val 5469"/>
            </a:avLst>
          </a:prstGeom>
          <a:solidFill>
            <a:srgbClr val="ADB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1476965" y="2505080"/>
            <a:ext cx="2045142" cy="2045142"/>
          </a:xfrm>
          <a:prstGeom prst="leftCircularArrow">
            <a:avLst>
              <a:gd name="adj1" fmla="val 6452"/>
              <a:gd name="adj2" fmla="val 429999"/>
              <a:gd name="adj3" fmla="val 10489124"/>
              <a:gd name="adj4" fmla="val 14837806"/>
              <a:gd name="adj5" fmla="val 7527"/>
            </a:avLst>
          </a:prstGeom>
          <a:solidFill>
            <a:srgbClr val="ADB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2293524" y="1412342"/>
            <a:ext cx="2205075" cy="2205075"/>
          </a:xfrm>
          <a:prstGeom prst="circularArrow">
            <a:avLst>
              <a:gd name="adj1" fmla="val 5984"/>
              <a:gd name="adj2" fmla="val 394124"/>
              <a:gd name="adj3" fmla="val 13313824"/>
              <a:gd name="adj4" fmla="val 10508221"/>
              <a:gd name="adj5" fmla="val 6981"/>
            </a:avLst>
          </a:prstGeom>
          <a:solidFill>
            <a:srgbClr val="ADB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129165" y="2416667"/>
            <a:ext cx="61555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254418" y="3566418"/>
            <a:ext cx="61555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3825398" y="4350972"/>
            <a:ext cx="615553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16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altLang="zh-CN" sz="16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 noChangeAspect="1"/>
          </p:cNvSpPr>
          <p:nvPr/>
        </p:nvSpPr>
        <p:spPr>
          <a:xfrm>
            <a:off x="6622431" y="2485618"/>
            <a:ext cx="551992" cy="551992"/>
          </a:xfrm>
          <a:prstGeom prst="ellipse">
            <a:avLst/>
          </a:prstGeom>
          <a:solidFill>
            <a:srgbClr val="F29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endParaRPr lang="en-US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 noChangeAspect="1"/>
          </p:cNvSpPr>
          <p:nvPr/>
        </p:nvSpPr>
        <p:spPr>
          <a:xfrm>
            <a:off x="6622431" y="3568640"/>
            <a:ext cx="551992" cy="551992"/>
          </a:xfrm>
          <a:prstGeom prst="ellipse">
            <a:avLst/>
          </a:prstGeom>
          <a:solidFill>
            <a:srgbClr val="A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endParaRPr lang="en-US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 noChangeAspect="1"/>
          </p:cNvSpPr>
          <p:nvPr/>
        </p:nvSpPr>
        <p:spPr>
          <a:xfrm>
            <a:off x="6622431" y="4651662"/>
            <a:ext cx="551992" cy="551992"/>
          </a:xfrm>
          <a:prstGeom prst="ellipse">
            <a:avLst/>
          </a:prstGeom>
          <a:solidFill>
            <a:srgbClr val="FAD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endParaRPr lang="en-AU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7545869" y="2416667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7549950" y="2738668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7545869" y="3469647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7549950" y="3791648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7545869" y="4574547"/>
            <a:ext cx="1295287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7549950" y="4896548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0357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出自【趣你的PPT】(微信:qunideppt)：最优质的PPT资源库"/>
          <p:cNvSpPr/>
          <p:nvPr/>
        </p:nvSpPr>
        <p:spPr bwMode="auto">
          <a:xfrm>
            <a:off x="4522223" y="2118680"/>
            <a:ext cx="3225661" cy="3225660"/>
          </a:xfrm>
          <a:prstGeom prst="ellipse">
            <a:avLst/>
          </a:prstGeom>
          <a:solidFill>
            <a:sysClr val="window" lastClr="FFFFFF"/>
          </a:solidFill>
          <a:ln w="44450" cap="flat" cmpd="sng" algn="ctr">
            <a:solidFill>
              <a:sysClr val="window" lastClr="FFFFFF"/>
            </a:solidFill>
            <a:prstDash val="soli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114300" sx="102000" sy="102000" algn="ctr" rotWithShape="0">
                    <a:prstClr val="black">
                      <a:alpha val="27000"/>
                    </a:prstClr>
                  </a:outerShdw>
                </a:effectLst>
              </a14:hiddenEffects>
            </a:ext>
          </a:extLst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kern="0" smtClean="0">
              <a:solidFill>
                <a:srgbClr val="FFFFFF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 bwMode="auto">
          <a:xfrm>
            <a:off x="4685986" y="2259377"/>
            <a:ext cx="2900443" cy="2900442"/>
          </a:xfrm>
          <a:prstGeom prst="pie">
            <a:avLst>
              <a:gd name="adj1" fmla="val 10791079"/>
              <a:gd name="adj2" fmla="val 16200000"/>
            </a:avLst>
          </a:prstGeom>
          <a:solidFill>
            <a:srgbClr val="FAD585"/>
          </a:solidFill>
          <a:ln w="44450" cap="flat" cmpd="sng" algn="ctr">
            <a:noFill/>
            <a:prstDash val="solid"/>
          </a:ln>
          <a:effectLst/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kern="0" smtClean="0">
              <a:solidFill>
                <a:srgbClr val="FFFFFF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 bwMode="auto">
          <a:xfrm>
            <a:off x="4683679" y="2259377"/>
            <a:ext cx="2900443" cy="2900442"/>
          </a:xfrm>
          <a:prstGeom prst="pie">
            <a:avLst>
              <a:gd name="adj1" fmla="val 16199580"/>
              <a:gd name="adj2" fmla="val 21598519"/>
            </a:avLst>
          </a:prstGeom>
          <a:solidFill>
            <a:srgbClr val="AAD8D4"/>
          </a:solidFill>
          <a:ln w="44450" cap="flat" cmpd="sng" algn="ctr">
            <a:noFill/>
            <a:prstDash val="solid"/>
          </a:ln>
          <a:effectLst/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kern="0" smtClean="0">
              <a:solidFill>
                <a:srgbClr val="FFFFFF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/>
          <p:nvPr/>
        </p:nvSpPr>
        <p:spPr bwMode="auto">
          <a:xfrm flipV="1">
            <a:off x="4685986" y="2248998"/>
            <a:ext cx="2900443" cy="2909669"/>
          </a:xfrm>
          <a:prstGeom prst="pie">
            <a:avLst>
              <a:gd name="adj1" fmla="val 10794273"/>
              <a:gd name="adj2" fmla="val 16214606"/>
            </a:avLst>
          </a:prstGeom>
          <a:solidFill>
            <a:srgbClr val="F298A2"/>
          </a:solidFill>
          <a:ln w="44450" cap="flat" cmpd="sng" algn="ctr">
            <a:noFill/>
            <a:prstDash val="solid"/>
          </a:ln>
          <a:effectLst/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kern="0" smtClean="0">
              <a:solidFill>
                <a:srgbClr val="FFFFFF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/>
          <p:nvPr/>
        </p:nvSpPr>
        <p:spPr bwMode="auto">
          <a:xfrm flipV="1">
            <a:off x="4683679" y="2251305"/>
            <a:ext cx="2900443" cy="2909669"/>
          </a:xfrm>
          <a:prstGeom prst="pie">
            <a:avLst>
              <a:gd name="adj1" fmla="val 16214168"/>
              <a:gd name="adj2" fmla="val 3896"/>
            </a:avLst>
          </a:prstGeom>
          <a:solidFill>
            <a:srgbClr val="A6A6A6"/>
          </a:solidFill>
          <a:ln w="44450" cap="flat" cmpd="sng" algn="ctr">
            <a:noFill/>
            <a:prstDash val="solid"/>
          </a:ln>
          <a:effectLst/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kern="0" smtClean="0">
              <a:solidFill>
                <a:srgbClr val="FFFFFF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30" name="出自【趣你的PPT】(微信:qunideppt)：最优质的PPT资源库"/>
          <p:cNvCxnSpPr/>
          <p:nvPr/>
        </p:nvCxnSpPr>
        <p:spPr bwMode="auto">
          <a:xfrm rot="5400000">
            <a:off x="4664074" y="3734394"/>
            <a:ext cx="2959259" cy="0"/>
          </a:xfrm>
          <a:prstGeom prst="line">
            <a:avLst/>
          </a:prstGeom>
          <a:noFill/>
          <a:ln w="25400" cap="flat" cmpd="sng" algn="ctr">
            <a:solidFill>
              <a:sysClr val="window" lastClr="FFFFFF"/>
            </a:solidFill>
            <a:prstDash val="solid"/>
          </a:ln>
          <a:effectLst/>
        </p:spPr>
      </p:cxnSp>
      <p:cxnSp>
        <p:nvCxnSpPr>
          <p:cNvPr id="31" name="出自【趣你的PPT】(微信:qunideppt)：最优质的PPT资源库"/>
          <p:cNvCxnSpPr>
            <a:stCxn id="29" idx="0"/>
          </p:cNvCxnSpPr>
          <p:nvPr/>
        </p:nvCxnSpPr>
        <p:spPr bwMode="auto">
          <a:xfrm flipH="1" flipV="1">
            <a:off x="4685986" y="3697490"/>
            <a:ext cx="2898136" cy="9226"/>
          </a:xfrm>
          <a:prstGeom prst="line">
            <a:avLst/>
          </a:prstGeom>
          <a:noFill/>
          <a:ln w="25400" cap="flat" cmpd="sng" algn="ctr">
            <a:solidFill>
              <a:sysClr val="window" lastClr="FFFFFF"/>
            </a:solidFill>
            <a:prstDash val="solid"/>
          </a:ln>
          <a:effectLst/>
        </p:spPr>
      </p:cxnSp>
      <p:cxnSp>
        <p:nvCxnSpPr>
          <p:cNvPr id="32" name="出自【趣你的PPT】(微信:qunideppt)：最优质的PPT资源库"/>
          <p:cNvCxnSpPr/>
          <p:nvPr/>
        </p:nvCxnSpPr>
        <p:spPr>
          <a:xfrm>
            <a:off x="1395382" y="3706716"/>
            <a:ext cx="2864581" cy="0"/>
          </a:xfrm>
          <a:prstGeom prst="line">
            <a:avLst/>
          </a:prstGeom>
          <a:ln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出自【趣你的PPT】(微信:qunideppt)：最优质的PPT资源库"/>
          <p:cNvCxnSpPr/>
          <p:nvPr/>
        </p:nvCxnSpPr>
        <p:spPr>
          <a:xfrm>
            <a:off x="8069963" y="3706716"/>
            <a:ext cx="2864581" cy="0"/>
          </a:xfrm>
          <a:prstGeom prst="line">
            <a:avLst/>
          </a:prstGeom>
          <a:ln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出自【趣你的PPT】(微信:qunideppt)：最优质的PPT资源库"/>
          <p:cNvSpPr txBox="1"/>
          <p:nvPr/>
        </p:nvSpPr>
        <p:spPr>
          <a:xfrm>
            <a:off x="5343067" y="2681972"/>
            <a:ext cx="7085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A</a:t>
            </a:r>
            <a:endParaRPr lang="zh-CN" altLang="en-US" sz="4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5349010" y="3912748"/>
            <a:ext cx="6309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B</a:t>
            </a:r>
            <a:endParaRPr lang="zh-CN" altLang="en-US" sz="4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6385006" y="2681972"/>
            <a:ext cx="6473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C</a:t>
            </a:r>
            <a:endParaRPr lang="zh-CN" altLang="en-US" sz="4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390949" y="3912748"/>
            <a:ext cx="6414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D</a:t>
            </a:r>
            <a:endParaRPr lang="zh-CN" altLang="en-US" sz="48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/>
          <p:nvPr/>
        </p:nvSpPr>
        <p:spPr>
          <a:xfrm>
            <a:off x="1420972" y="2495023"/>
            <a:ext cx="3009168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</a:t>
            </a:r>
            <a:r>
              <a:rPr lang="zh-CN" altLang="en-US" sz="14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zh-CN" altLang="en-US" sz="14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/>
          <p:nvPr/>
        </p:nvSpPr>
        <p:spPr>
          <a:xfrm>
            <a:off x="8051503" y="2495023"/>
            <a:ext cx="3009168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40" name="出自【趣你的PPT】(微信:qunideppt)：最优质的PPT资源库"/>
          <p:cNvSpPr/>
          <p:nvPr/>
        </p:nvSpPr>
        <p:spPr>
          <a:xfrm>
            <a:off x="1420972" y="4220710"/>
            <a:ext cx="3009168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41" name="出自【趣你的PPT】(微信:qunideppt)：最优质的PPT资源库"/>
          <p:cNvSpPr/>
          <p:nvPr/>
        </p:nvSpPr>
        <p:spPr>
          <a:xfrm>
            <a:off x="8051503" y="4220710"/>
            <a:ext cx="3009168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</a:t>
            </a:r>
            <a:r>
              <a:rPr lang="zh-CN" altLang="en-US" sz="14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zh-CN" altLang="en-US" sz="14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8051503" y="2171463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8051503" y="3942921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1421442" y="2171463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1421442" y="3942921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424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2781301" y="2319168"/>
            <a:ext cx="1786262" cy="1266825"/>
          </a:xfrm>
          <a:prstGeom prst="rightArrow">
            <a:avLst>
              <a:gd name="adj1" fmla="val 55935"/>
              <a:gd name="adj2" fmla="val 50009"/>
            </a:avLst>
          </a:prstGeom>
          <a:solidFill>
            <a:srgbClr val="AAD8D4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9pPr>
          </a:lstStyle>
          <a:p>
            <a:pPr algn="ctr"/>
            <a:endParaRPr lang="ko-KR" altLang="en-US">
              <a:solidFill>
                <a:srgbClr val="FFFFFF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7758054" y="2319168"/>
            <a:ext cx="1893945" cy="1266825"/>
          </a:xfrm>
          <a:prstGeom prst="rightArrow">
            <a:avLst>
              <a:gd name="adj1" fmla="val 55935"/>
              <a:gd name="adj2" fmla="val 50067"/>
            </a:avLst>
          </a:prstGeom>
          <a:solidFill>
            <a:srgbClr val="F298A2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9pPr>
          </a:lstStyle>
          <a:p>
            <a:pPr algn="ctr"/>
            <a:endParaRPr lang="ko-KR" altLang="en-US">
              <a:solidFill>
                <a:srgbClr val="FFFFFF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419809" y="2250689"/>
            <a:ext cx="1273777" cy="1274675"/>
          </a:xfrm>
          <a:prstGeom prst="ellipse">
            <a:avLst/>
          </a:prstGeom>
          <a:solidFill>
            <a:srgbClr val="F298A2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9pPr>
          </a:lstStyle>
          <a:p>
            <a:pPr algn="ctr"/>
            <a:endParaRPr lang="ko-KR" altLang="en-US">
              <a:solidFill>
                <a:srgbClr val="FFFFFF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/>
          </p:cNvSpPr>
          <p:nvPr/>
        </p:nvSpPr>
        <p:spPr bwMode="auto">
          <a:xfrm rot="16200000">
            <a:off x="4937736" y="1821039"/>
            <a:ext cx="2370137" cy="2368550"/>
          </a:xfrm>
          <a:custGeom>
            <a:avLst/>
            <a:gdLst>
              <a:gd name="T0" fmla="*/ 0 w 2369150"/>
              <a:gd name="T1" fmla="*/ 1184575 h 2369152"/>
              <a:gd name="T2" fmla="*/ 0 w 2369150"/>
              <a:gd name="T3" fmla="*/ 1184575 h 2369152"/>
              <a:gd name="T4" fmla="*/ 1184575 w 2369150"/>
              <a:gd name="T5" fmla="*/ 0 h 2369152"/>
              <a:gd name="T6" fmla="*/ 2369149 w 2369150"/>
              <a:gd name="T7" fmla="*/ 1184574 h 2369152"/>
              <a:gd name="T8" fmla="*/ 1910080 w 2369150"/>
              <a:gd name="T9" fmla="*/ 1184574 h 2369152"/>
              <a:gd name="T10" fmla="*/ 1910079 w 2369150"/>
              <a:gd name="T11" fmla="*/ 1184574 h 2369152"/>
              <a:gd name="T12" fmla="*/ 1184575 w 2369150"/>
              <a:gd name="T13" fmla="*/ 459070 h 2369152"/>
              <a:gd name="T14" fmla="*/ 459070 w 2369150"/>
              <a:gd name="T15" fmla="*/ 1184575 h 2369152"/>
              <a:gd name="T16" fmla="*/ 0 w 2369150"/>
              <a:gd name="T17" fmla="*/ 0 h 2369152"/>
              <a:gd name="T18" fmla="*/ 2369150 w 2369150"/>
              <a:gd name="T19" fmla="*/ 1184575 h 2369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T16" t="T17" r="T18" b="T19"/>
            <a:pathLst>
              <a:path w="2369150" h="2369152">
                <a:moveTo>
                  <a:pt x="0" y="1184575"/>
                </a:moveTo>
                <a:lnTo>
                  <a:pt x="0" y="1184575"/>
                </a:lnTo>
                <a:cubicBezTo>
                  <a:pt x="0" y="530352"/>
                  <a:pt x="530352" y="0"/>
                  <a:pt x="1184575" y="0"/>
                </a:cubicBezTo>
                <a:cubicBezTo>
                  <a:pt x="1838796" y="0"/>
                  <a:pt x="2369148" y="530351"/>
                  <a:pt x="2369149" y="1184574"/>
                </a:cubicBezTo>
                <a:lnTo>
                  <a:pt x="1910080" y="1184574"/>
                </a:lnTo>
                <a:lnTo>
                  <a:pt x="1910079" y="1184574"/>
                </a:lnTo>
                <a:cubicBezTo>
                  <a:pt x="1910078" y="783888"/>
                  <a:pt x="1585259" y="459070"/>
                  <a:pt x="1184575" y="459070"/>
                </a:cubicBezTo>
                <a:cubicBezTo>
                  <a:pt x="783890" y="459070"/>
                  <a:pt x="459070" y="783889"/>
                  <a:pt x="459070" y="1184575"/>
                </a:cubicBezTo>
                <a:close/>
              </a:path>
            </a:pathLst>
          </a:custGeom>
          <a:gradFill rotWithShape="1">
            <a:gsLst>
              <a:gs pos="0">
                <a:srgbClr val="FFFFFF">
                  <a:alpha val="45000"/>
                </a:srgbClr>
              </a:gs>
              <a:gs pos="50000">
                <a:srgbClr val="FFFFFF">
                  <a:alpha val="225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623934" y="2315328"/>
            <a:ext cx="1273777" cy="1274675"/>
          </a:xfrm>
          <a:prstGeom prst="ellipse">
            <a:avLst/>
          </a:prstGeom>
          <a:solidFill>
            <a:srgbClr val="AAD8D4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5pPr>
            <a:lvl6pPr marL="25146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6pPr>
            <a:lvl7pPr marL="29718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7pPr>
            <a:lvl8pPr marL="34290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8pPr>
            <a:lvl9pPr marL="3886200" indent="-228600" fontAlgn="base" latinLnBrk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Malgun Gothic" panose="020B0503020000020004" pitchFamily="34" charset="-127"/>
                <a:ea typeface="Malgun Gothic" panose="020B0503020000020004" pitchFamily="34" charset="-127"/>
              </a:defRPr>
            </a:lvl9pPr>
          </a:lstStyle>
          <a:p>
            <a:pPr algn="ctr"/>
            <a:endParaRPr lang="ko-KR" altLang="en-US">
              <a:solidFill>
                <a:srgbClr val="FFFFFF"/>
              </a:solidFill>
              <a:latin typeface="Arial" panose="020B0604020202020204" pitchFamily="34" charset="0"/>
              <a:ea typeface="+mn-ea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 rot="5400000">
            <a:off x="4925200" y="1713979"/>
            <a:ext cx="2437117" cy="2445381"/>
          </a:xfrm>
          <a:custGeom>
            <a:avLst/>
            <a:gdLst>
              <a:gd name="T0" fmla="*/ 7 w 2436720"/>
              <a:gd name="T1" fmla="*/ 1226349 h 2444258"/>
              <a:gd name="T2" fmla="*/ 7 w 2436720"/>
              <a:gd name="T3" fmla="*/ 1226348 h 2444258"/>
              <a:gd name="T4" fmla="*/ 0 w 2436720"/>
              <a:gd name="T5" fmla="*/ 1222129 h 2444258"/>
              <a:gd name="T6" fmla="*/ 1218360 w 2436720"/>
              <a:gd name="T7" fmla="*/ 0 h 2444258"/>
              <a:gd name="T8" fmla="*/ 2436640 w 2436720"/>
              <a:gd name="T9" fmla="*/ 1208211 h 2444258"/>
              <a:gd name="T10" fmla="*/ 1964582 w 2436720"/>
              <a:gd name="T11" fmla="*/ 1213604 h 2444258"/>
              <a:gd name="T12" fmla="*/ 1964581 w 2436720"/>
              <a:gd name="T13" fmla="*/ 1213604 h 2444258"/>
              <a:gd name="T14" fmla="*/ 1218360 w 2436720"/>
              <a:gd name="T15" fmla="*/ 472090 h 2444258"/>
              <a:gd name="T16" fmla="*/ 472090 w 2436720"/>
              <a:gd name="T17" fmla="*/ 1222129 h 2444258"/>
              <a:gd name="T18" fmla="*/ 472094 w 2436720"/>
              <a:gd name="T19" fmla="*/ 1224714 h 2444258"/>
              <a:gd name="T20" fmla="*/ 0 w 2436720"/>
              <a:gd name="T21" fmla="*/ 0 h 2444258"/>
              <a:gd name="T22" fmla="*/ 2436641 w 2436720"/>
              <a:gd name="T23" fmla="*/ 1226349 h 2444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436720" h="2444258">
                <a:moveTo>
                  <a:pt x="7" y="1226349"/>
                </a:moveTo>
                <a:lnTo>
                  <a:pt x="7" y="1226348"/>
                </a:lnTo>
                <a:cubicBezTo>
                  <a:pt x="2" y="1224942"/>
                  <a:pt x="0" y="1223535"/>
                  <a:pt x="0" y="1222129"/>
                </a:cubicBezTo>
                <a:cubicBezTo>
                  <a:pt x="0" y="547165"/>
                  <a:pt x="545478" y="0"/>
                  <a:pt x="1218360" y="0"/>
                </a:cubicBezTo>
                <a:cubicBezTo>
                  <a:pt x="1885829" y="0"/>
                  <a:pt x="2429039" y="538720"/>
                  <a:pt x="2436640" y="1208211"/>
                </a:cubicBezTo>
                <a:lnTo>
                  <a:pt x="1964582" y="1213604"/>
                </a:lnTo>
                <a:lnTo>
                  <a:pt x="1964581" y="1213604"/>
                </a:lnTo>
                <a:cubicBezTo>
                  <a:pt x="1959934" y="802720"/>
                  <a:pt x="1627204" y="472090"/>
                  <a:pt x="1218360" y="472090"/>
                </a:cubicBezTo>
                <a:cubicBezTo>
                  <a:pt x="806206" y="472090"/>
                  <a:pt x="472090" y="807893"/>
                  <a:pt x="472090" y="1222129"/>
                </a:cubicBezTo>
                <a:cubicBezTo>
                  <a:pt x="472090" y="1222990"/>
                  <a:pt x="472091" y="1223852"/>
                  <a:pt x="472094" y="1224714"/>
                </a:cubicBezTo>
                <a:close/>
              </a:path>
            </a:pathLst>
          </a:custGeom>
          <a:solidFill>
            <a:srgbClr val="AAD8D4"/>
          </a:solidFill>
          <a:ln>
            <a:noFill/>
          </a:ln>
          <a:extLst/>
        </p:spPr>
        <p:txBody>
          <a:bodyPr anchor="ctr"/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 rot="16200000">
            <a:off x="4925573" y="1710888"/>
            <a:ext cx="2444655" cy="2445382"/>
          </a:xfrm>
          <a:custGeom>
            <a:avLst/>
            <a:gdLst>
              <a:gd name="T0" fmla="*/ 132 w 2444256"/>
              <a:gd name="T1" fmla="*/ 1240107 h 2444258"/>
              <a:gd name="T2" fmla="*/ 132 w 2444256"/>
              <a:gd name="T3" fmla="*/ 1240106 h 2444258"/>
              <a:gd name="T4" fmla="*/ 0 w 2444256"/>
              <a:gd name="T5" fmla="*/ 1222129 h 2444258"/>
              <a:gd name="T6" fmla="*/ 1222128 w 2444256"/>
              <a:gd name="T7" fmla="*/ 0 h 2444258"/>
              <a:gd name="T8" fmla="*/ 2444243 w 2444256"/>
              <a:gd name="T9" fmla="*/ 1216557 h 2444258"/>
              <a:gd name="T10" fmla="*/ 1971505 w 2444256"/>
              <a:gd name="T11" fmla="*/ 1218713 h 2444258"/>
              <a:gd name="T12" fmla="*/ 1971505 w 2444256"/>
              <a:gd name="T13" fmla="*/ 1218712 h 2444258"/>
              <a:gd name="T14" fmla="*/ 1222129 w 2444256"/>
              <a:gd name="T15" fmla="*/ 472744 h 2444258"/>
              <a:gd name="T16" fmla="*/ 472745 w 2444256"/>
              <a:gd name="T17" fmla="*/ 1222129 h 2444258"/>
              <a:gd name="T18" fmla="*/ 472826 w 2444256"/>
              <a:gd name="T19" fmla="*/ 1233152 h 2444258"/>
              <a:gd name="T20" fmla="*/ 0 w 2444256"/>
              <a:gd name="T21" fmla="*/ 0 h 2444258"/>
              <a:gd name="T22" fmla="*/ 2444243 w 2444256"/>
              <a:gd name="T23" fmla="*/ 1240107 h 24442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T20" t="T21" r="T22" b="T23"/>
            <a:pathLst>
              <a:path w="2444256" h="2444258">
                <a:moveTo>
                  <a:pt x="132" y="1240107"/>
                </a:moveTo>
                <a:lnTo>
                  <a:pt x="132" y="1240106"/>
                </a:lnTo>
                <a:cubicBezTo>
                  <a:pt x="44" y="1234114"/>
                  <a:pt x="0" y="1228121"/>
                  <a:pt x="0" y="1222129"/>
                </a:cubicBezTo>
                <a:cubicBezTo>
                  <a:pt x="0" y="547165"/>
                  <a:pt x="547165" y="0"/>
                  <a:pt x="1222128" y="0"/>
                </a:cubicBezTo>
                <a:cubicBezTo>
                  <a:pt x="1894916" y="0"/>
                  <a:pt x="2441176" y="543776"/>
                  <a:pt x="2444243" y="1216557"/>
                </a:cubicBezTo>
                <a:lnTo>
                  <a:pt x="1971505" y="1218713"/>
                </a:lnTo>
                <a:lnTo>
                  <a:pt x="1971505" y="1218712"/>
                </a:lnTo>
                <a:cubicBezTo>
                  <a:pt x="1969624" y="806176"/>
                  <a:pt x="1634668" y="472744"/>
                  <a:pt x="1222129" y="472744"/>
                </a:cubicBezTo>
                <a:cubicBezTo>
                  <a:pt x="808255" y="472744"/>
                  <a:pt x="472745" y="808255"/>
                  <a:pt x="472745" y="1222129"/>
                </a:cubicBezTo>
                <a:cubicBezTo>
                  <a:pt x="472745" y="1225803"/>
                  <a:pt x="472772" y="1229478"/>
                  <a:pt x="472826" y="1233152"/>
                </a:cubicBezTo>
                <a:close/>
              </a:path>
            </a:pathLst>
          </a:custGeom>
          <a:solidFill>
            <a:srgbClr val="F298A2"/>
          </a:solidFill>
          <a:ln>
            <a:noFill/>
          </a:ln>
          <a:extLst/>
        </p:spPr>
        <p:txBody>
          <a:bodyPr anchor="ctr"/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/>
          <p:nvPr/>
        </p:nvSpPr>
        <p:spPr>
          <a:xfrm>
            <a:off x="1623934" y="4292517"/>
            <a:ext cx="3009168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1624404" y="396895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7922985" y="4292517"/>
            <a:ext cx="3009168" cy="7532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7923455" y="396895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1560586" y="2816769"/>
            <a:ext cx="137281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9402784" y="2804069"/>
            <a:ext cx="137281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5473301" y="2816769"/>
            <a:ext cx="137281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48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出自【趣你的PPT】(微信:qunideppt)：最优质的PPT资源库"/>
          <p:cNvSpPr txBox="1"/>
          <p:nvPr/>
        </p:nvSpPr>
        <p:spPr>
          <a:xfrm>
            <a:off x="5562343" y="794982"/>
            <a:ext cx="1123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目录</a:t>
            </a:r>
          </a:p>
        </p:txBody>
      </p:sp>
      <p:cxnSp>
        <p:nvCxnSpPr>
          <p:cNvPr id="1706" name="出自【趣你的PPT】(微信:qunideppt)：最优质的PPT资源库"/>
          <p:cNvCxnSpPr/>
          <p:nvPr/>
        </p:nvCxnSpPr>
        <p:spPr>
          <a:xfrm>
            <a:off x="5688248" y="1431788"/>
            <a:ext cx="91023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7" name="出自【趣你的PPT】(微信:qunideppt)：最优质的PPT资源库"/>
          <p:cNvSpPr txBox="1"/>
          <p:nvPr/>
        </p:nvSpPr>
        <p:spPr>
          <a:xfrm>
            <a:off x="5646269" y="1461610"/>
            <a:ext cx="13180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Group 4出自【趣你的PPT】(微信:qunideppt)：最优质的PPT资源库"/>
          <p:cNvGrpSpPr/>
          <p:nvPr/>
        </p:nvGrpSpPr>
        <p:grpSpPr>
          <a:xfrm>
            <a:off x="1276350" y="2373313"/>
            <a:ext cx="2163504" cy="2938226"/>
            <a:chOff x="1276350" y="2373313"/>
            <a:chExt cx="2163504" cy="2938226"/>
          </a:xfrm>
        </p:grpSpPr>
        <p:pic>
          <p:nvPicPr>
            <p:cNvPr id="2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76350" y="2373313"/>
              <a:ext cx="2046526" cy="2109415"/>
            </a:xfrm>
            <a:prstGeom prst="rect">
              <a:avLst/>
            </a:prstGeom>
          </p:spPr>
        </p:pic>
        <p:sp>
          <p:nvSpPr>
            <p:cNvPr id="1701" name="出自【趣你的PPT】(微信:qunideppt)：最优质的PPT资源库"/>
            <p:cNvSpPr txBox="1"/>
            <p:nvPr/>
          </p:nvSpPr>
          <p:spPr>
            <a:xfrm>
              <a:off x="1284822" y="4911429"/>
              <a:ext cx="2155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选题背景与意义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出自【趣你的PPT】(微信:qunideppt)：最优质的PPT资源库"/>
            <p:cNvSpPr txBox="1"/>
            <p:nvPr/>
          </p:nvSpPr>
          <p:spPr>
            <a:xfrm>
              <a:off x="1764033" y="3032919"/>
              <a:ext cx="125567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i="1" dirty="0" smtClean="0">
                  <a:solidFill>
                    <a:srgbClr val="FAD5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5400" i="1" dirty="0">
                <a:solidFill>
                  <a:srgbClr val="FAD5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3749956" y="2373313"/>
            <a:ext cx="2046526" cy="2938226"/>
            <a:chOff x="3749956" y="2373313"/>
            <a:chExt cx="2046526" cy="2938226"/>
          </a:xfrm>
        </p:grpSpPr>
        <p:pic>
          <p:nvPicPr>
            <p:cNvPr id="1698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49956" y="2373313"/>
              <a:ext cx="2046526" cy="2109415"/>
            </a:xfrm>
            <a:prstGeom prst="rect">
              <a:avLst/>
            </a:prstGeom>
          </p:spPr>
        </p:pic>
        <p:sp>
          <p:nvSpPr>
            <p:cNvPr id="1704" name="出自【趣你的PPT】(微信:qunideppt)：最优质的PPT资源库"/>
            <p:cNvSpPr txBox="1"/>
            <p:nvPr/>
          </p:nvSpPr>
          <p:spPr>
            <a:xfrm>
              <a:off x="4114195" y="4911429"/>
              <a:ext cx="131804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论文综述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20" name="出自【趣你的PPT】(微信:qunideppt)：最优质的PPT资源库"/>
            <p:cNvSpPr txBox="1"/>
            <p:nvPr/>
          </p:nvSpPr>
          <p:spPr>
            <a:xfrm>
              <a:off x="4231994" y="3032919"/>
              <a:ext cx="125567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i="1" dirty="0" smtClean="0">
                  <a:solidFill>
                    <a:srgbClr val="F298A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5400" i="1" dirty="0">
                <a:solidFill>
                  <a:srgbClr val="F298A2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6223563" y="2373313"/>
            <a:ext cx="2260084" cy="2938226"/>
            <a:chOff x="6223563" y="2373313"/>
            <a:chExt cx="2260084" cy="2938226"/>
          </a:xfrm>
        </p:grpSpPr>
        <p:pic>
          <p:nvPicPr>
            <p:cNvPr id="1699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23563" y="2373313"/>
              <a:ext cx="2046526" cy="2109415"/>
            </a:xfrm>
            <a:prstGeom prst="rect">
              <a:avLst/>
            </a:prstGeom>
          </p:spPr>
        </p:pic>
        <p:sp>
          <p:nvSpPr>
            <p:cNvPr id="1702" name="出自【趣你的PPT】(微信:qunideppt)：最优质的PPT资源库"/>
            <p:cNvSpPr txBox="1"/>
            <p:nvPr/>
          </p:nvSpPr>
          <p:spPr>
            <a:xfrm>
              <a:off x="6328615" y="4911429"/>
              <a:ext cx="21550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研究方法及过程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21" name="出自【趣你的PPT】(微信:qunideppt)：最优质的PPT资源库"/>
            <p:cNvSpPr txBox="1"/>
            <p:nvPr/>
          </p:nvSpPr>
          <p:spPr>
            <a:xfrm>
              <a:off x="6723605" y="3032919"/>
              <a:ext cx="125567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i="1" dirty="0" smtClean="0">
                  <a:solidFill>
                    <a:srgbClr val="A6A6A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5400" i="1" dirty="0">
                <a:solidFill>
                  <a:srgbClr val="A6A6A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8697169" y="2373313"/>
            <a:ext cx="2141060" cy="2964809"/>
            <a:chOff x="8697169" y="2373313"/>
            <a:chExt cx="2141060" cy="2964809"/>
          </a:xfrm>
        </p:grpSpPr>
        <p:pic>
          <p:nvPicPr>
            <p:cNvPr id="1700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97169" y="2373313"/>
              <a:ext cx="2046526" cy="2109415"/>
            </a:xfrm>
            <a:prstGeom prst="rect">
              <a:avLst/>
            </a:prstGeom>
          </p:spPr>
        </p:pic>
        <p:sp>
          <p:nvSpPr>
            <p:cNvPr id="1703" name="出自【趣你的PPT】(微信:qunideppt)：最优质的PPT资源库"/>
            <p:cNvSpPr txBox="1"/>
            <p:nvPr/>
          </p:nvSpPr>
          <p:spPr>
            <a:xfrm>
              <a:off x="8787972" y="4938012"/>
              <a:ext cx="205025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论文总结及致谢</a:t>
              </a:r>
              <a:endPara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22" name="出自【趣你的PPT】(微信:qunideppt)：最优质的PPT资源库"/>
            <p:cNvSpPr txBox="1"/>
            <p:nvPr/>
          </p:nvSpPr>
          <p:spPr>
            <a:xfrm>
              <a:off x="9185263" y="3032919"/>
              <a:ext cx="125567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5400" i="1" dirty="0" smtClean="0">
                  <a:solidFill>
                    <a:srgbClr val="AAD8D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5400" i="1" dirty="0">
                <a:solidFill>
                  <a:srgbClr val="AAD8D4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103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出自【趣你的PPT】(微信:qunideppt)：最优质的PPT资源库"/>
          <p:cNvCxnSpPr/>
          <p:nvPr/>
        </p:nvCxnSpPr>
        <p:spPr>
          <a:xfrm>
            <a:off x="865847" y="2797014"/>
            <a:ext cx="10363200" cy="0"/>
          </a:xfrm>
          <a:prstGeom prst="line">
            <a:avLst/>
          </a:prstGeom>
          <a:ln w="19050">
            <a:solidFill>
              <a:srgbClr val="8497B0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出自【趣你的PPT】(微信:qunideppt)：最优质的PPT资源库"/>
          <p:cNvSpPr/>
          <p:nvPr/>
        </p:nvSpPr>
        <p:spPr>
          <a:xfrm>
            <a:off x="2147643" y="2240027"/>
            <a:ext cx="1113973" cy="1113970"/>
          </a:xfrm>
          <a:prstGeom prst="ellipse">
            <a:avLst/>
          </a:prstGeom>
          <a:solidFill>
            <a:srgbClr val="F29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r>
              <a:rPr lang="en-US" sz="28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3467139" y="2067193"/>
            <a:ext cx="1459644" cy="1459644"/>
          </a:xfrm>
          <a:prstGeom prst="ellipse">
            <a:avLst/>
          </a:prstGeom>
          <a:solidFill>
            <a:srgbClr val="A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r>
              <a:rPr lang="en-US" sz="4267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5132307" y="1902568"/>
            <a:ext cx="1788894" cy="1788891"/>
          </a:xfrm>
          <a:prstGeom prst="ellipse">
            <a:avLst/>
          </a:prstGeom>
          <a:solidFill>
            <a:srgbClr val="FAD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r>
              <a:rPr lang="en-US" sz="6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7126720" y="2067192"/>
            <a:ext cx="1459644" cy="1459644"/>
          </a:xfrm>
          <a:prstGeom prst="ellipse">
            <a:avLst/>
          </a:prstGeom>
          <a:solidFill>
            <a:srgbClr val="608C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r>
              <a:rPr lang="en-US" sz="4267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8791891" y="2240028"/>
            <a:ext cx="1113974" cy="1113971"/>
          </a:xfrm>
          <a:prstGeom prst="ellipse">
            <a:avLst/>
          </a:prstGeom>
          <a:solidFill>
            <a:srgbClr val="FAD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375467"/>
            <a:r>
              <a:rPr lang="en-US" sz="28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5</a:t>
            </a:r>
          </a:p>
        </p:txBody>
      </p:sp>
      <p:sp>
        <p:nvSpPr>
          <p:cNvPr id="13" name="出自【趣你的PPT】(微信:qunideppt)：最优质的PPT资源库"/>
          <p:cNvSpPr/>
          <p:nvPr/>
        </p:nvSpPr>
        <p:spPr>
          <a:xfrm>
            <a:off x="1383971" y="4555368"/>
            <a:ext cx="9530283" cy="27001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2407214" y="3509377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3867714" y="3766125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5721914" y="3967127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7550714" y="3689836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9034625" y="3509376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0505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3092450" y="1454150"/>
            <a:ext cx="190500" cy="5403850"/>
            <a:chOff x="3536950" y="1454150"/>
            <a:chExt cx="190500" cy="5403850"/>
          </a:xfrm>
        </p:grpSpPr>
        <p:cxnSp>
          <p:nvCxnSpPr>
            <p:cNvPr id="8" name="出自【趣你的PPT】(微信:qunideppt)：最优质的PPT资源库"/>
            <p:cNvCxnSpPr/>
            <p:nvPr/>
          </p:nvCxnSpPr>
          <p:spPr>
            <a:xfrm>
              <a:off x="3632200" y="1549400"/>
              <a:ext cx="0" cy="530860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3536950" y="1454150"/>
              <a:ext cx="190500" cy="19050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3536950" y="2597120"/>
              <a:ext cx="190500" cy="19050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3536950" y="4041715"/>
              <a:ext cx="190500" cy="19050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3536950" y="5311746"/>
              <a:ext cx="190500" cy="19050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3" name="出自【趣你的PPT】(微信:qunideppt)：最优质的PPT资源库"/>
          <p:cNvSpPr txBox="1"/>
          <p:nvPr/>
        </p:nvSpPr>
        <p:spPr>
          <a:xfrm>
            <a:off x="2288493" y="5197445"/>
            <a:ext cx="851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endParaRPr lang="zh-CN" altLang="en-US" sz="20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2288493" y="3895740"/>
            <a:ext cx="851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endParaRPr lang="zh-CN" altLang="en-US" sz="20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2288493" y="2492315"/>
            <a:ext cx="8515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endParaRPr lang="zh-CN" altLang="en-US" sz="2000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3187700" y="2305020"/>
            <a:ext cx="1231900" cy="774700"/>
            <a:chOff x="3632200" y="2305020"/>
            <a:chExt cx="1231900" cy="774700"/>
          </a:xfrm>
        </p:grpSpPr>
        <p:cxnSp>
          <p:nvCxnSpPr>
            <p:cNvPr id="17" name="出自【趣你的PPT】(微信:qunideppt)：最优质的PPT资源库"/>
            <p:cNvCxnSpPr/>
            <p:nvPr/>
          </p:nvCxnSpPr>
          <p:spPr>
            <a:xfrm>
              <a:off x="3632200" y="2692370"/>
              <a:ext cx="4572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4089400" y="2305020"/>
              <a:ext cx="774700" cy="774700"/>
            </a:xfrm>
            <a:prstGeom prst="roundRect">
              <a:avLst>
                <a:gd name="adj" fmla="val 7971"/>
              </a:avLst>
            </a:prstGeom>
            <a:solidFill>
              <a:srgbClr val="FAD5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40836" y="2498482"/>
              <a:ext cx="421028" cy="393943"/>
            </a:xfrm>
            <a:custGeom>
              <a:avLst/>
              <a:gdLst>
                <a:gd name="T0" fmla="*/ 266 w 301"/>
                <a:gd name="T1" fmla="*/ 192 h 282"/>
                <a:gd name="T2" fmla="*/ 234 w 301"/>
                <a:gd name="T3" fmla="*/ 69 h 282"/>
                <a:gd name="T4" fmla="*/ 81 w 301"/>
                <a:gd name="T5" fmla="*/ 36 h 282"/>
                <a:gd name="T6" fmla="*/ 32 w 301"/>
                <a:gd name="T7" fmla="*/ 3 h 282"/>
                <a:gd name="T8" fmla="*/ 12 w 301"/>
                <a:gd name="T9" fmla="*/ 13 h 282"/>
                <a:gd name="T10" fmla="*/ 61 w 301"/>
                <a:gd name="T11" fmla="*/ 57 h 282"/>
                <a:gd name="T12" fmla="*/ 132 w 301"/>
                <a:gd name="T13" fmla="*/ 249 h 282"/>
                <a:gd name="T14" fmla="*/ 301 w 301"/>
                <a:gd name="T15" fmla="*/ 260 h 282"/>
                <a:gd name="T16" fmla="*/ 266 w 301"/>
                <a:gd name="T17" fmla="*/ 192 h 282"/>
                <a:gd name="T18" fmla="*/ 242 w 301"/>
                <a:gd name="T19" fmla="*/ 232 h 282"/>
                <a:gd name="T20" fmla="*/ 240 w 301"/>
                <a:gd name="T21" fmla="*/ 233 h 282"/>
                <a:gd name="T22" fmla="*/ 238 w 301"/>
                <a:gd name="T23" fmla="*/ 232 h 282"/>
                <a:gd name="T24" fmla="*/ 159 w 301"/>
                <a:gd name="T25" fmla="*/ 138 h 282"/>
                <a:gd name="T26" fmla="*/ 106 w 301"/>
                <a:gd name="T27" fmla="*/ 75 h 282"/>
                <a:gd name="T28" fmla="*/ 106 w 301"/>
                <a:gd name="T29" fmla="*/ 71 h 282"/>
                <a:gd name="T30" fmla="*/ 109 w 301"/>
                <a:gd name="T31" fmla="*/ 71 h 282"/>
                <a:gd name="T32" fmla="*/ 178 w 301"/>
                <a:gd name="T33" fmla="*/ 122 h 282"/>
                <a:gd name="T34" fmla="*/ 243 w 301"/>
                <a:gd name="T35" fmla="*/ 229 h 282"/>
                <a:gd name="T36" fmla="*/ 242 w 301"/>
                <a:gd name="T37" fmla="*/ 23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1" h="282">
                  <a:moveTo>
                    <a:pt x="266" y="192"/>
                  </a:moveTo>
                  <a:cubicBezTo>
                    <a:pt x="268" y="152"/>
                    <a:pt x="252" y="95"/>
                    <a:pt x="234" y="69"/>
                  </a:cubicBezTo>
                  <a:cubicBezTo>
                    <a:pt x="197" y="16"/>
                    <a:pt x="116" y="0"/>
                    <a:pt x="81" y="36"/>
                  </a:cubicBezTo>
                  <a:cubicBezTo>
                    <a:pt x="74" y="43"/>
                    <a:pt x="32" y="3"/>
                    <a:pt x="3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57"/>
                    <a:pt x="0" y="152"/>
                    <a:pt x="132" y="249"/>
                  </a:cubicBezTo>
                  <a:cubicBezTo>
                    <a:pt x="177" y="282"/>
                    <a:pt x="241" y="269"/>
                    <a:pt x="301" y="260"/>
                  </a:cubicBezTo>
                  <a:cubicBezTo>
                    <a:pt x="301" y="260"/>
                    <a:pt x="265" y="248"/>
                    <a:pt x="266" y="192"/>
                  </a:cubicBezTo>
                  <a:close/>
                  <a:moveTo>
                    <a:pt x="242" y="232"/>
                  </a:moveTo>
                  <a:cubicBezTo>
                    <a:pt x="241" y="233"/>
                    <a:pt x="241" y="233"/>
                    <a:pt x="240" y="233"/>
                  </a:cubicBezTo>
                  <a:cubicBezTo>
                    <a:pt x="240" y="233"/>
                    <a:pt x="239" y="232"/>
                    <a:pt x="238" y="232"/>
                  </a:cubicBezTo>
                  <a:cubicBezTo>
                    <a:pt x="238" y="232"/>
                    <a:pt x="198" y="182"/>
                    <a:pt x="159" y="138"/>
                  </a:cubicBezTo>
                  <a:cubicBezTo>
                    <a:pt x="115" y="89"/>
                    <a:pt x="106" y="75"/>
                    <a:pt x="106" y="75"/>
                  </a:cubicBezTo>
                  <a:cubicBezTo>
                    <a:pt x="105" y="74"/>
                    <a:pt x="105" y="72"/>
                    <a:pt x="106" y="71"/>
                  </a:cubicBezTo>
                  <a:cubicBezTo>
                    <a:pt x="107" y="71"/>
                    <a:pt x="108" y="70"/>
                    <a:pt x="109" y="71"/>
                  </a:cubicBezTo>
                  <a:cubicBezTo>
                    <a:pt x="109" y="71"/>
                    <a:pt x="144" y="87"/>
                    <a:pt x="178" y="122"/>
                  </a:cubicBezTo>
                  <a:cubicBezTo>
                    <a:pt x="210" y="156"/>
                    <a:pt x="243" y="229"/>
                    <a:pt x="243" y="229"/>
                  </a:cubicBezTo>
                  <a:cubicBezTo>
                    <a:pt x="243" y="230"/>
                    <a:pt x="243" y="232"/>
                    <a:pt x="242" y="2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3187700" y="3705210"/>
            <a:ext cx="1231900" cy="774700"/>
            <a:chOff x="3632200" y="3705210"/>
            <a:chExt cx="1231900" cy="774700"/>
          </a:xfrm>
        </p:grpSpPr>
        <p:cxnSp>
          <p:nvCxnSpPr>
            <p:cNvPr id="21" name="出自【趣你的PPT】(微信:qunideppt)：最优质的PPT资源库"/>
            <p:cNvCxnSpPr/>
            <p:nvPr/>
          </p:nvCxnSpPr>
          <p:spPr>
            <a:xfrm>
              <a:off x="3632200" y="4095795"/>
              <a:ext cx="4572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4089400" y="3705210"/>
              <a:ext cx="774700" cy="774700"/>
            </a:xfrm>
            <a:prstGeom prst="roundRect">
              <a:avLst>
                <a:gd name="adj" fmla="val 7971"/>
              </a:avLst>
            </a:prstGeom>
            <a:solidFill>
              <a:srgbClr val="AAD8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40836" y="3895588"/>
              <a:ext cx="421028" cy="393943"/>
            </a:xfrm>
            <a:custGeom>
              <a:avLst/>
              <a:gdLst>
                <a:gd name="T0" fmla="*/ 266 w 301"/>
                <a:gd name="T1" fmla="*/ 192 h 282"/>
                <a:gd name="T2" fmla="*/ 234 w 301"/>
                <a:gd name="T3" fmla="*/ 69 h 282"/>
                <a:gd name="T4" fmla="*/ 81 w 301"/>
                <a:gd name="T5" fmla="*/ 36 h 282"/>
                <a:gd name="T6" fmla="*/ 32 w 301"/>
                <a:gd name="T7" fmla="*/ 3 h 282"/>
                <a:gd name="T8" fmla="*/ 12 w 301"/>
                <a:gd name="T9" fmla="*/ 13 h 282"/>
                <a:gd name="T10" fmla="*/ 61 w 301"/>
                <a:gd name="T11" fmla="*/ 57 h 282"/>
                <a:gd name="T12" fmla="*/ 132 w 301"/>
                <a:gd name="T13" fmla="*/ 249 h 282"/>
                <a:gd name="T14" fmla="*/ 301 w 301"/>
                <a:gd name="T15" fmla="*/ 260 h 282"/>
                <a:gd name="T16" fmla="*/ 266 w 301"/>
                <a:gd name="T17" fmla="*/ 192 h 282"/>
                <a:gd name="T18" fmla="*/ 242 w 301"/>
                <a:gd name="T19" fmla="*/ 232 h 282"/>
                <a:gd name="T20" fmla="*/ 240 w 301"/>
                <a:gd name="T21" fmla="*/ 233 h 282"/>
                <a:gd name="T22" fmla="*/ 238 w 301"/>
                <a:gd name="T23" fmla="*/ 232 h 282"/>
                <a:gd name="T24" fmla="*/ 159 w 301"/>
                <a:gd name="T25" fmla="*/ 138 h 282"/>
                <a:gd name="T26" fmla="*/ 106 w 301"/>
                <a:gd name="T27" fmla="*/ 75 h 282"/>
                <a:gd name="T28" fmla="*/ 106 w 301"/>
                <a:gd name="T29" fmla="*/ 71 h 282"/>
                <a:gd name="T30" fmla="*/ 109 w 301"/>
                <a:gd name="T31" fmla="*/ 71 h 282"/>
                <a:gd name="T32" fmla="*/ 178 w 301"/>
                <a:gd name="T33" fmla="*/ 122 h 282"/>
                <a:gd name="T34" fmla="*/ 243 w 301"/>
                <a:gd name="T35" fmla="*/ 229 h 282"/>
                <a:gd name="T36" fmla="*/ 242 w 301"/>
                <a:gd name="T37" fmla="*/ 23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1" h="282">
                  <a:moveTo>
                    <a:pt x="266" y="192"/>
                  </a:moveTo>
                  <a:cubicBezTo>
                    <a:pt x="268" y="152"/>
                    <a:pt x="252" y="95"/>
                    <a:pt x="234" y="69"/>
                  </a:cubicBezTo>
                  <a:cubicBezTo>
                    <a:pt x="197" y="16"/>
                    <a:pt x="116" y="0"/>
                    <a:pt x="81" y="36"/>
                  </a:cubicBezTo>
                  <a:cubicBezTo>
                    <a:pt x="74" y="43"/>
                    <a:pt x="32" y="3"/>
                    <a:pt x="3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57"/>
                    <a:pt x="0" y="152"/>
                    <a:pt x="132" y="249"/>
                  </a:cubicBezTo>
                  <a:cubicBezTo>
                    <a:pt x="177" y="282"/>
                    <a:pt x="241" y="269"/>
                    <a:pt x="301" y="260"/>
                  </a:cubicBezTo>
                  <a:cubicBezTo>
                    <a:pt x="301" y="260"/>
                    <a:pt x="265" y="248"/>
                    <a:pt x="266" y="192"/>
                  </a:cubicBezTo>
                  <a:close/>
                  <a:moveTo>
                    <a:pt x="242" y="232"/>
                  </a:moveTo>
                  <a:cubicBezTo>
                    <a:pt x="241" y="233"/>
                    <a:pt x="241" y="233"/>
                    <a:pt x="240" y="233"/>
                  </a:cubicBezTo>
                  <a:cubicBezTo>
                    <a:pt x="240" y="233"/>
                    <a:pt x="239" y="232"/>
                    <a:pt x="238" y="232"/>
                  </a:cubicBezTo>
                  <a:cubicBezTo>
                    <a:pt x="238" y="232"/>
                    <a:pt x="198" y="182"/>
                    <a:pt x="159" y="138"/>
                  </a:cubicBezTo>
                  <a:cubicBezTo>
                    <a:pt x="115" y="89"/>
                    <a:pt x="106" y="75"/>
                    <a:pt x="106" y="75"/>
                  </a:cubicBezTo>
                  <a:cubicBezTo>
                    <a:pt x="105" y="74"/>
                    <a:pt x="105" y="72"/>
                    <a:pt x="106" y="71"/>
                  </a:cubicBezTo>
                  <a:cubicBezTo>
                    <a:pt x="107" y="71"/>
                    <a:pt x="108" y="70"/>
                    <a:pt x="109" y="71"/>
                  </a:cubicBezTo>
                  <a:cubicBezTo>
                    <a:pt x="109" y="71"/>
                    <a:pt x="144" y="87"/>
                    <a:pt x="178" y="122"/>
                  </a:cubicBezTo>
                  <a:cubicBezTo>
                    <a:pt x="210" y="156"/>
                    <a:pt x="243" y="229"/>
                    <a:pt x="243" y="229"/>
                  </a:cubicBezTo>
                  <a:cubicBezTo>
                    <a:pt x="243" y="230"/>
                    <a:pt x="243" y="232"/>
                    <a:pt x="242" y="2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3187700" y="5022730"/>
            <a:ext cx="1231900" cy="774700"/>
            <a:chOff x="3632200" y="5022730"/>
            <a:chExt cx="1231900" cy="774700"/>
          </a:xfrm>
        </p:grpSpPr>
        <p:cxnSp>
          <p:nvCxnSpPr>
            <p:cNvPr id="25" name="出自【趣你的PPT】(微信:qunideppt)：最优质的PPT资源库"/>
            <p:cNvCxnSpPr/>
            <p:nvPr/>
          </p:nvCxnSpPr>
          <p:spPr>
            <a:xfrm>
              <a:off x="3632200" y="5397500"/>
              <a:ext cx="4572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4089400" y="5022730"/>
              <a:ext cx="774700" cy="774700"/>
            </a:xfrm>
            <a:prstGeom prst="roundRect">
              <a:avLst>
                <a:gd name="adj" fmla="val 7971"/>
              </a:avLst>
            </a:prstGeom>
            <a:solidFill>
              <a:srgbClr val="F298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40836" y="5210024"/>
              <a:ext cx="421028" cy="393943"/>
            </a:xfrm>
            <a:custGeom>
              <a:avLst/>
              <a:gdLst>
                <a:gd name="T0" fmla="*/ 266 w 301"/>
                <a:gd name="T1" fmla="*/ 192 h 282"/>
                <a:gd name="T2" fmla="*/ 234 w 301"/>
                <a:gd name="T3" fmla="*/ 69 h 282"/>
                <a:gd name="T4" fmla="*/ 81 w 301"/>
                <a:gd name="T5" fmla="*/ 36 h 282"/>
                <a:gd name="T6" fmla="*/ 32 w 301"/>
                <a:gd name="T7" fmla="*/ 3 h 282"/>
                <a:gd name="T8" fmla="*/ 12 w 301"/>
                <a:gd name="T9" fmla="*/ 13 h 282"/>
                <a:gd name="T10" fmla="*/ 61 w 301"/>
                <a:gd name="T11" fmla="*/ 57 h 282"/>
                <a:gd name="T12" fmla="*/ 132 w 301"/>
                <a:gd name="T13" fmla="*/ 249 h 282"/>
                <a:gd name="T14" fmla="*/ 301 w 301"/>
                <a:gd name="T15" fmla="*/ 260 h 282"/>
                <a:gd name="T16" fmla="*/ 266 w 301"/>
                <a:gd name="T17" fmla="*/ 192 h 282"/>
                <a:gd name="T18" fmla="*/ 242 w 301"/>
                <a:gd name="T19" fmla="*/ 232 h 282"/>
                <a:gd name="T20" fmla="*/ 240 w 301"/>
                <a:gd name="T21" fmla="*/ 233 h 282"/>
                <a:gd name="T22" fmla="*/ 238 w 301"/>
                <a:gd name="T23" fmla="*/ 232 h 282"/>
                <a:gd name="T24" fmla="*/ 159 w 301"/>
                <a:gd name="T25" fmla="*/ 138 h 282"/>
                <a:gd name="T26" fmla="*/ 106 w 301"/>
                <a:gd name="T27" fmla="*/ 75 h 282"/>
                <a:gd name="T28" fmla="*/ 106 w 301"/>
                <a:gd name="T29" fmla="*/ 71 h 282"/>
                <a:gd name="T30" fmla="*/ 109 w 301"/>
                <a:gd name="T31" fmla="*/ 71 h 282"/>
                <a:gd name="T32" fmla="*/ 178 w 301"/>
                <a:gd name="T33" fmla="*/ 122 h 282"/>
                <a:gd name="T34" fmla="*/ 243 w 301"/>
                <a:gd name="T35" fmla="*/ 229 h 282"/>
                <a:gd name="T36" fmla="*/ 242 w 301"/>
                <a:gd name="T37" fmla="*/ 23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1" h="282">
                  <a:moveTo>
                    <a:pt x="266" y="192"/>
                  </a:moveTo>
                  <a:cubicBezTo>
                    <a:pt x="268" y="152"/>
                    <a:pt x="252" y="95"/>
                    <a:pt x="234" y="69"/>
                  </a:cubicBezTo>
                  <a:cubicBezTo>
                    <a:pt x="197" y="16"/>
                    <a:pt x="116" y="0"/>
                    <a:pt x="81" y="36"/>
                  </a:cubicBezTo>
                  <a:cubicBezTo>
                    <a:pt x="74" y="43"/>
                    <a:pt x="32" y="3"/>
                    <a:pt x="32" y="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61" y="57"/>
                    <a:pt x="61" y="57"/>
                    <a:pt x="61" y="57"/>
                  </a:cubicBezTo>
                  <a:cubicBezTo>
                    <a:pt x="61" y="57"/>
                    <a:pt x="0" y="152"/>
                    <a:pt x="132" y="249"/>
                  </a:cubicBezTo>
                  <a:cubicBezTo>
                    <a:pt x="177" y="282"/>
                    <a:pt x="241" y="269"/>
                    <a:pt x="301" y="260"/>
                  </a:cubicBezTo>
                  <a:cubicBezTo>
                    <a:pt x="301" y="260"/>
                    <a:pt x="265" y="248"/>
                    <a:pt x="266" y="192"/>
                  </a:cubicBezTo>
                  <a:close/>
                  <a:moveTo>
                    <a:pt x="242" y="232"/>
                  </a:moveTo>
                  <a:cubicBezTo>
                    <a:pt x="241" y="233"/>
                    <a:pt x="241" y="233"/>
                    <a:pt x="240" y="233"/>
                  </a:cubicBezTo>
                  <a:cubicBezTo>
                    <a:pt x="240" y="233"/>
                    <a:pt x="239" y="232"/>
                    <a:pt x="238" y="232"/>
                  </a:cubicBezTo>
                  <a:cubicBezTo>
                    <a:pt x="238" y="232"/>
                    <a:pt x="198" y="182"/>
                    <a:pt x="159" y="138"/>
                  </a:cubicBezTo>
                  <a:cubicBezTo>
                    <a:pt x="115" y="89"/>
                    <a:pt x="106" y="75"/>
                    <a:pt x="106" y="75"/>
                  </a:cubicBezTo>
                  <a:cubicBezTo>
                    <a:pt x="105" y="74"/>
                    <a:pt x="105" y="72"/>
                    <a:pt x="106" y="71"/>
                  </a:cubicBezTo>
                  <a:cubicBezTo>
                    <a:pt x="107" y="71"/>
                    <a:pt x="108" y="70"/>
                    <a:pt x="109" y="71"/>
                  </a:cubicBezTo>
                  <a:cubicBezTo>
                    <a:pt x="109" y="71"/>
                    <a:pt x="144" y="87"/>
                    <a:pt x="178" y="122"/>
                  </a:cubicBezTo>
                  <a:cubicBezTo>
                    <a:pt x="210" y="156"/>
                    <a:pt x="243" y="229"/>
                    <a:pt x="243" y="229"/>
                  </a:cubicBezTo>
                  <a:cubicBezTo>
                    <a:pt x="243" y="230"/>
                    <a:pt x="243" y="232"/>
                    <a:pt x="242" y="2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8" name="出自【趣你的PPT】(微信:qunideppt)：最优质的PPT资源库"/>
          <p:cNvSpPr txBox="1"/>
          <p:nvPr/>
        </p:nvSpPr>
        <p:spPr>
          <a:xfrm>
            <a:off x="4781550" y="2384553"/>
            <a:ext cx="5518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</a:t>
            </a:r>
            <a:r>
              <a:rPr lang="zh-CN" altLang="en-US" sz="1600" dirty="0" smtClea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4781550" y="3692067"/>
            <a:ext cx="5518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6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6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</a:t>
            </a:r>
            <a:endParaRPr lang="zh-CN" altLang="en-US" sz="1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4781550" y="5006503"/>
            <a:ext cx="5518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本模板来自微信公众号：趣你的</a:t>
            </a:r>
            <a:r>
              <a:rPr lang="en-US" altLang="zh-CN" sz="16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。一不小心，你就能学会</a:t>
            </a:r>
            <a:r>
              <a:rPr lang="en-US" altLang="zh-CN" sz="16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6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。建议您选择微软雅黑字体。</a:t>
            </a:r>
            <a:endParaRPr lang="zh-CN" altLang="en-US" sz="16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7936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研究方法及过程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/>
          <p:nvPr/>
        </p:nvSpPr>
        <p:spPr>
          <a:xfrm>
            <a:off x="4069492" y="2174380"/>
            <a:ext cx="2240692" cy="1249362"/>
          </a:xfrm>
          <a:custGeom>
            <a:avLst/>
            <a:gdLst>
              <a:gd name="connsiteX0" fmla="*/ 0 w 3123406"/>
              <a:gd name="connsiteY0" fmla="*/ 0 h 1249362"/>
              <a:gd name="connsiteX1" fmla="*/ 2498725 w 3123406"/>
              <a:gd name="connsiteY1" fmla="*/ 0 h 1249362"/>
              <a:gd name="connsiteX2" fmla="*/ 3123406 w 3123406"/>
              <a:gd name="connsiteY2" fmla="*/ 624681 h 1249362"/>
              <a:gd name="connsiteX3" fmla="*/ 2498725 w 3123406"/>
              <a:gd name="connsiteY3" fmla="*/ 1249362 h 1249362"/>
              <a:gd name="connsiteX4" fmla="*/ 0 w 3123406"/>
              <a:gd name="connsiteY4" fmla="*/ 1249362 h 1249362"/>
              <a:gd name="connsiteX5" fmla="*/ 624681 w 3123406"/>
              <a:gd name="connsiteY5" fmla="*/ 624681 h 1249362"/>
              <a:gd name="connsiteX6" fmla="*/ 0 w 3123406"/>
              <a:gd name="connsiteY6" fmla="*/ 0 h 1249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23406" h="1249362">
                <a:moveTo>
                  <a:pt x="0" y="0"/>
                </a:moveTo>
                <a:lnTo>
                  <a:pt x="2498725" y="0"/>
                </a:lnTo>
                <a:lnTo>
                  <a:pt x="3123406" y="624681"/>
                </a:lnTo>
                <a:lnTo>
                  <a:pt x="2498725" y="1249362"/>
                </a:lnTo>
                <a:lnTo>
                  <a:pt x="0" y="1249362"/>
                </a:lnTo>
                <a:lnTo>
                  <a:pt x="624681" y="624681"/>
                </a:lnTo>
                <a:lnTo>
                  <a:pt x="0" y="0"/>
                </a:lnTo>
                <a:close/>
              </a:path>
            </a:pathLst>
          </a:custGeom>
          <a:solidFill>
            <a:srgbClr val="AAD8D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40708" tIns="144018" rIns="696690" bIns="144018" numCol="1" spcCol="1270" anchor="ctr" anchorCtr="0">
            <a:noAutofit/>
          </a:bodyPr>
          <a:lstStyle/>
          <a:p>
            <a:pPr algn="ctr" defTabSz="2400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400">
              <a:solidFill>
                <a:prstClr val="white"/>
              </a:solidFill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2051222" y="2174380"/>
            <a:ext cx="2240692" cy="1249362"/>
          </a:xfrm>
          <a:custGeom>
            <a:avLst/>
            <a:gdLst>
              <a:gd name="connsiteX0" fmla="*/ 0 w 3123406"/>
              <a:gd name="connsiteY0" fmla="*/ 0 h 1249362"/>
              <a:gd name="connsiteX1" fmla="*/ 2498725 w 3123406"/>
              <a:gd name="connsiteY1" fmla="*/ 0 h 1249362"/>
              <a:gd name="connsiteX2" fmla="*/ 3123406 w 3123406"/>
              <a:gd name="connsiteY2" fmla="*/ 624681 h 1249362"/>
              <a:gd name="connsiteX3" fmla="*/ 2498725 w 3123406"/>
              <a:gd name="connsiteY3" fmla="*/ 1249362 h 1249362"/>
              <a:gd name="connsiteX4" fmla="*/ 0 w 3123406"/>
              <a:gd name="connsiteY4" fmla="*/ 1249362 h 1249362"/>
              <a:gd name="connsiteX5" fmla="*/ 624681 w 3123406"/>
              <a:gd name="connsiteY5" fmla="*/ 624681 h 1249362"/>
              <a:gd name="connsiteX6" fmla="*/ 0 w 3123406"/>
              <a:gd name="connsiteY6" fmla="*/ 0 h 1249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23406" h="1249362">
                <a:moveTo>
                  <a:pt x="0" y="0"/>
                </a:moveTo>
                <a:lnTo>
                  <a:pt x="2498725" y="0"/>
                </a:lnTo>
                <a:lnTo>
                  <a:pt x="3123406" y="624681"/>
                </a:lnTo>
                <a:lnTo>
                  <a:pt x="2498725" y="1249362"/>
                </a:lnTo>
                <a:lnTo>
                  <a:pt x="0" y="1249362"/>
                </a:lnTo>
                <a:lnTo>
                  <a:pt x="624681" y="624681"/>
                </a:lnTo>
                <a:lnTo>
                  <a:pt x="0" y="0"/>
                </a:lnTo>
                <a:close/>
              </a:path>
            </a:pathLst>
          </a:custGeom>
          <a:solidFill>
            <a:srgbClr val="F298A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40708" tIns="144018" rIns="696690" bIns="144018" numCol="1" spcCol="1270" anchor="ctr" anchorCtr="0">
            <a:noAutofit/>
          </a:bodyPr>
          <a:lstStyle/>
          <a:p>
            <a:pPr algn="ctr" defTabSz="2400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400">
              <a:solidFill>
                <a:prstClr val="white"/>
              </a:solidFill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8106032" y="2174380"/>
            <a:ext cx="2240692" cy="1249362"/>
          </a:xfrm>
          <a:custGeom>
            <a:avLst/>
            <a:gdLst>
              <a:gd name="connsiteX0" fmla="*/ 0 w 3123406"/>
              <a:gd name="connsiteY0" fmla="*/ 0 h 1249362"/>
              <a:gd name="connsiteX1" fmla="*/ 2498725 w 3123406"/>
              <a:gd name="connsiteY1" fmla="*/ 0 h 1249362"/>
              <a:gd name="connsiteX2" fmla="*/ 3123406 w 3123406"/>
              <a:gd name="connsiteY2" fmla="*/ 624681 h 1249362"/>
              <a:gd name="connsiteX3" fmla="*/ 2498725 w 3123406"/>
              <a:gd name="connsiteY3" fmla="*/ 1249362 h 1249362"/>
              <a:gd name="connsiteX4" fmla="*/ 0 w 3123406"/>
              <a:gd name="connsiteY4" fmla="*/ 1249362 h 1249362"/>
              <a:gd name="connsiteX5" fmla="*/ 624681 w 3123406"/>
              <a:gd name="connsiteY5" fmla="*/ 624681 h 1249362"/>
              <a:gd name="connsiteX6" fmla="*/ 0 w 3123406"/>
              <a:gd name="connsiteY6" fmla="*/ 0 h 1249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23406" h="1249362">
                <a:moveTo>
                  <a:pt x="0" y="0"/>
                </a:moveTo>
                <a:lnTo>
                  <a:pt x="2498725" y="0"/>
                </a:lnTo>
                <a:lnTo>
                  <a:pt x="3123406" y="624681"/>
                </a:lnTo>
                <a:lnTo>
                  <a:pt x="2498725" y="1249362"/>
                </a:lnTo>
                <a:lnTo>
                  <a:pt x="0" y="1249362"/>
                </a:lnTo>
                <a:lnTo>
                  <a:pt x="624681" y="624681"/>
                </a:lnTo>
                <a:lnTo>
                  <a:pt x="0" y="0"/>
                </a:lnTo>
                <a:close/>
              </a:path>
            </a:pathLst>
          </a:custGeom>
          <a:solidFill>
            <a:srgbClr val="A6A6A6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40708" tIns="144018" rIns="696690" bIns="144018" numCol="1" spcCol="1270" anchor="ctr" anchorCtr="0">
            <a:noAutofit/>
          </a:bodyPr>
          <a:lstStyle/>
          <a:p>
            <a:pPr algn="ctr" defTabSz="2400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400">
              <a:solidFill>
                <a:prstClr val="white"/>
              </a:solidFill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6087762" y="2174380"/>
            <a:ext cx="2240692" cy="1249362"/>
          </a:xfrm>
          <a:custGeom>
            <a:avLst/>
            <a:gdLst>
              <a:gd name="connsiteX0" fmla="*/ 0 w 3123406"/>
              <a:gd name="connsiteY0" fmla="*/ 0 h 1249362"/>
              <a:gd name="connsiteX1" fmla="*/ 2498725 w 3123406"/>
              <a:gd name="connsiteY1" fmla="*/ 0 h 1249362"/>
              <a:gd name="connsiteX2" fmla="*/ 3123406 w 3123406"/>
              <a:gd name="connsiteY2" fmla="*/ 624681 h 1249362"/>
              <a:gd name="connsiteX3" fmla="*/ 2498725 w 3123406"/>
              <a:gd name="connsiteY3" fmla="*/ 1249362 h 1249362"/>
              <a:gd name="connsiteX4" fmla="*/ 0 w 3123406"/>
              <a:gd name="connsiteY4" fmla="*/ 1249362 h 1249362"/>
              <a:gd name="connsiteX5" fmla="*/ 624681 w 3123406"/>
              <a:gd name="connsiteY5" fmla="*/ 624681 h 1249362"/>
              <a:gd name="connsiteX6" fmla="*/ 0 w 3123406"/>
              <a:gd name="connsiteY6" fmla="*/ 0 h 1249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123406" h="1249362">
                <a:moveTo>
                  <a:pt x="0" y="0"/>
                </a:moveTo>
                <a:lnTo>
                  <a:pt x="2498725" y="0"/>
                </a:lnTo>
                <a:lnTo>
                  <a:pt x="3123406" y="624681"/>
                </a:lnTo>
                <a:lnTo>
                  <a:pt x="2498725" y="1249362"/>
                </a:lnTo>
                <a:lnTo>
                  <a:pt x="0" y="1249362"/>
                </a:lnTo>
                <a:lnTo>
                  <a:pt x="624681" y="624681"/>
                </a:lnTo>
                <a:lnTo>
                  <a:pt x="0" y="0"/>
                </a:lnTo>
                <a:close/>
              </a:path>
            </a:pathLst>
          </a:custGeom>
          <a:solidFill>
            <a:srgbClr val="FAD585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840708" tIns="144018" rIns="696690" bIns="144018" numCol="1" spcCol="1270" anchor="ctr" anchorCtr="0">
            <a:noAutofit/>
          </a:bodyPr>
          <a:lstStyle/>
          <a:p>
            <a:pPr algn="ctr" defTabSz="2400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5400">
              <a:solidFill>
                <a:prstClr val="white"/>
              </a:solidFill>
            </a:endParaRP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2489191" y="3872939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2175179" y="4191795"/>
            <a:ext cx="1482422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/>
              <a:t>本模板来自微信公众号：趣你的</a:t>
            </a:r>
            <a:r>
              <a:rPr lang="en-US" altLang="zh-CN" dirty="0"/>
              <a:t>PPT</a:t>
            </a:r>
            <a:r>
              <a:rPr lang="zh-CN" altLang="en-US" dirty="0"/>
              <a:t>。一不小心，你就能学会</a:t>
            </a:r>
            <a:r>
              <a:rPr lang="en-US" altLang="zh-CN" dirty="0"/>
              <a:t>PPT</a:t>
            </a:r>
            <a:r>
              <a:rPr lang="zh-CN" altLang="en-US" dirty="0"/>
              <a:t>。建议您选择微软雅黑字体。</a:t>
            </a: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4532174" y="3872939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4218162" y="4191795"/>
            <a:ext cx="1482422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/>
              <a:t>本模板来自微信公众号：趣你的</a:t>
            </a:r>
            <a:r>
              <a:rPr lang="en-US" altLang="zh-CN" dirty="0"/>
              <a:t>PPT</a:t>
            </a:r>
            <a:r>
              <a:rPr lang="zh-CN" altLang="en-US" dirty="0"/>
              <a:t>。一不小心，你就能学会</a:t>
            </a:r>
            <a:r>
              <a:rPr lang="en-US" altLang="zh-CN" dirty="0"/>
              <a:t>PPT</a:t>
            </a:r>
            <a:r>
              <a:rPr lang="zh-CN" altLang="en-US" dirty="0"/>
              <a:t>。建议您选择微软雅黑字体。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6575157" y="3872939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6261145" y="4191795"/>
            <a:ext cx="1482422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/>
              <a:t>本模板来自微信公众号：趣你的</a:t>
            </a:r>
            <a:r>
              <a:rPr lang="en-US" altLang="zh-CN" dirty="0"/>
              <a:t>PPT</a:t>
            </a:r>
            <a:r>
              <a:rPr lang="zh-CN" altLang="en-US" dirty="0"/>
              <a:t>。一不小心，你就能学会</a:t>
            </a:r>
            <a:r>
              <a:rPr lang="en-US" altLang="zh-CN" dirty="0"/>
              <a:t>PPT</a:t>
            </a:r>
            <a:r>
              <a:rPr lang="zh-CN" altLang="en-US" dirty="0"/>
              <a:t>。建议您选择微软雅黑字体。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8725233" y="3872939"/>
            <a:ext cx="854398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8411221" y="4191795"/>
            <a:ext cx="1482422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19" name="出自【趣你的PPT】(微信:qunideppt)：最优质的PPT资源库"/>
          <p:cNvSpPr>
            <a:spLocks/>
          </p:cNvSpPr>
          <p:nvPr/>
        </p:nvSpPr>
        <p:spPr bwMode="auto">
          <a:xfrm>
            <a:off x="7171688" y="2544339"/>
            <a:ext cx="257867" cy="512590"/>
          </a:xfrm>
          <a:custGeom>
            <a:avLst/>
            <a:gdLst>
              <a:gd name="T0" fmla="*/ 144 w 144"/>
              <a:gd name="T1" fmla="*/ 72 h 288"/>
              <a:gd name="T2" fmla="*/ 72 w 144"/>
              <a:gd name="T3" fmla="*/ 0 h 288"/>
              <a:gd name="T4" fmla="*/ 0 w 144"/>
              <a:gd name="T5" fmla="*/ 72 h 288"/>
              <a:gd name="T6" fmla="*/ 36 w 144"/>
              <a:gd name="T7" fmla="*/ 134 h 288"/>
              <a:gd name="T8" fmla="*/ 0 w 144"/>
              <a:gd name="T9" fmla="*/ 288 h 288"/>
              <a:gd name="T10" fmla="*/ 144 w 144"/>
              <a:gd name="T11" fmla="*/ 288 h 288"/>
              <a:gd name="T12" fmla="*/ 109 w 144"/>
              <a:gd name="T13" fmla="*/ 134 h 288"/>
              <a:gd name="T14" fmla="*/ 144 w 144"/>
              <a:gd name="T15" fmla="*/ 72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4" h="288">
                <a:moveTo>
                  <a:pt x="144" y="72"/>
                </a:moveTo>
                <a:cubicBezTo>
                  <a:pt x="144" y="32"/>
                  <a:pt x="112" y="0"/>
                  <a:pt x="72" y="0"/>
                </a:cubicBezTo>
                <a:cubicBezTo>
                  <a:pt x="33" y="0"/>
                  <a:pt x="0" y="32"/>
                  <a:pt x="0" y="72"/>
                </a:cubicBezTo>
                <a:cubicBezTo>
                  <a:pt x="0" y="98"/>
                  <a:pt x="14" y="121"/>
                  <a:pt x="36" y="134"/>
                </a:cubicBezTo>
                <a:cubicBezTo>
                  <a:pt x="0" y="288"/>
                  <a:pt x="0" y="288"/>
                  <a:pt x="0" y="288"/>
                </a:cubicBezTo>
                <a:cubicBezTo>
                  <a:pt x="144" y="288"/>
                  <a:pt x="144" y="288"/>
                  <a:pt x="144" y="288"/>
                </a:cubicBezTo>
                <a:cubicBezTo>
                  <a:pt x="109" y="134"/>
                  <a:pt x="109" y="134"/>
                  <a:pt x="109" y="134"/>
                </a:cubicBezTo>
                <a:cubicBezTo>
                  <a:pt x="130" y="121"/>
                  <a:pt x="144" y="98"/>
                  <a:pt x="144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93527" y="2541195"/>
            <a:ext cx="383655" cy="515733"/>
          </a:xfrm>
          <a:custGeom>
            <a:avLst/>
            <a:gdLst>
              <a:gd name="T0" fmla="*/ 188 w 216"/>
              <a:gd name="T1" fmla="*/ 126 h 288"/>
              <a:gd name="T2" fmla="*/ 188 w 216"/>
              <a:gd name="T3" fmla="*/ 79 h 288"/>
              <a:gd name="T4" fmla="*/ 109 w 216"/>
              <a:gd name="T5" fmla="*/ 0 h 288"/>
              <a:gd name="T6" fmla="*/ 108 w 216"/>
              <a:gd name="T7" fmla="*/ 0 h 288"/>
              <a:gd name="T8" fmla="*/ 106 w 216"/>
              <a:gd name="T9" fmla="*/ 0 h 288"/>
              <a:gd name="T10" fmla="*/ 28 w 216"/>
              <a:gd name="T11" fmla="*/ 79 h 288"/>
              <a:gd name="T12" fmla="*/ 28 w 216"/>
              <a:gd name="T13" fmla="*/ 126 h 288"/>
              <a:gd name="T14" fmla="*/ 0 w 216"/>
              <a:gd name="T15" fmla="*/ 126 h 288"/>
              <a:gd name="T16" fmla="*/ 0 w 216"/>
              <a:gd name="T17" fmla="*/ 288 h 288"/>
              <a:gd name="T18" fmla="*/ 216 w 216"/>
              <a:gd name="T19" fmla="*/ 288 h 288"/>
              <a:gd name="T20" fmla="*/ 216 w 216"/>
              <a:gd name="T21" fmla="*/ 126 h 288"/>
              <a:gd name="T22" fmla="*/ 188 w 216"/>
              <a:gd name="T23" fmla="*/ 126 h 288"/>
              <a:gd name="T24" fmla="*/ 133 w 216"/>
              <a:gd name="T25" fmla="*/ 259 h 288"/>
              <a:gd name="T26" fmla="*/ 84 w 216"/>
              <a:gd name="T27" fmla="*/ 259 h 288"/>
              <a:gd name="T28" fmla="*/ 96 w 216"/>
              <a:gd name="T29" fmla="*/ 206 h 288"/>
              <a:gd name="T30" fmla="*/ 84 w 216"/>
              <a:gd name="T31" fmla="*/ 185 h 288"/>
              <a:gd name="T32" fmla="*/ 108 w 216"/>
              <a:gd name="T33" fmla="*/ 161 h 288"/>
              <a:gd name="T34" fmla="*/ 133 w 216"/>
              <a:gd name="T35" fmla="*/ 185 h 288"/>
              <a:gd name="T36" fmla="*/ 120 w 216"/>
              <a:gd name="T37" fmla="*/ 206 h 288"/>
              <a:gd name="T38" fmla="*/ 133 w 216"/>
              <a:gd name="T39" fmla="*/ 259 h 288"/>
              <a:gd name="T40" fmla="*/ 148 w 216"/>
              <a:gd name="T41" fmla="*/ 126 h 288"/>
              <a:gd name="T42" fmla="*/ 67 w 216"/>
              <a:gd name="T43" fmla="*/ 126 h 288"/>
              <a:gd name="T44" fmla="*/ 67 w 216"/>
              <a:gd name="T45" fmla="*/ 79 h 288"/>
              <a:gd name="T46" fmla="*/ 106 w 216"/>
              <a:gd name="T47" fmla="*/ 40 h 288"/>
              <a:gd name="T48" fmla="*/ 108 w 216"/>
              <a:gd name="T49" fmla="*/ 40 h 288"/>
              <a:gd name="T50" fmla="*/ 109 w 216"/>
              <a:gd name="T51" fmla="*/ 40 h 288"/>
              <a:gd name="T52" fmla="*/ 148 w 216"/>
              <a:gd name="T53" fmla="*/ 79 h 288"/>
              <a:gd name="T54" fmla="*/ 148 w 216"/>
              <a:gd name="T55" fmla="*/ 126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16" h="288">
                <a:moveTo>
                  <a:pt x="188" y="126"/>
                </a:moveTo>
                <a:cubicBezTo>
                  <a:pt x="188" y="79"/>
                  <a:pt x="188" y="79"/>
                  <a:pt x="188" y="79"/>
                </a:cubicBezTo>
                <a:cubicBezTo>
                  <a:pt x="188" y="36"/>
                  <a:pt x="152" y="0"/>
                  <a:pt x="109" y="0"/>
                </a:cubicBezTo>
                <a:cubicBezTo>
                  <a:pt x="109" y="0"/>
                  <a:pt x="108" y="0"/>
                  <a:pt x="108" y="0"/>
                </a:cubicBezTo>
                <a:cubicBezTo>
                  <a:pt x="107" y="0"/>
                  <a:pt x="107" y="0"/>
                  <a:pt x="106" y="0"/>
                </a:cubicBezTo>
                <a:cubicBezTo>
                  <a:pt x="63" y="0"/>
                  <a:pt x="28" y="36"/>
                  <a:pt x="28" y="79"/>
                </a:cubicBezTo>
                <a:cubicBezTo>
                  <a:pt x="28" y="126"/>
                  <a:pt x="28" y="126"/>
                  <a:pt x="28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288"/>
                  <a:pt x="0" y="288"/>
                  <a:pt x="0" y="288"/>
                </a:cubicBezTo>
                <a:cubicBezTo>
                  <a:pt x="216" y="288"/>
                  <a:pt x="216" y="288"/>
                  <a:pt x="216" y="288"/>
                </a:cubicBezTo>
                <a:cubicBezTo>
                  <a:pt x="216" y="126"/>
                  <a:pt x="216" y="126"/>
                  <a:pt x="216" y="126"/>
                </a:cubicBezTo>
                <a:lnTo>
                  <a:pt x="188" y="126"/>
                </a:lnTo>
                <a:close/>
                <a:moveTo>
                  <a:pt x="133" y="259"/>
                </a:moveTo>
                <a:cubicBezTo>
                  <a:pt x="84" y="259"/>
                  <a:pt x="84" y="259"/>
                  <a:pt x="84" y="259"/>
                </a:cubicBezTo>
                <a:cubicBezTo>
                  <a:pt x="96" y="206"/>
                  <a:pt x="96" y="206"/>
                  <a:pt x="96" y="206"/>
                </a:cubicBezTo>
                <a:cubicBezTo>
                  <a:pt x="88" y="202"/>
                  <a:pt x="84" y="194"/>
                  <a:pt x="84" y="185"/>
                </a:cubicBezTo>
                <a:cubicBezTo>
                  <a:pt x="84" y="172"/>
                  <a:pt x="95" y="161"/>
                  <a:pt x="108" y="161"/>
                </a:cubicBezTo>
                <a:cubicBezTo>
                  <a:pt x="122" y="161"/>
                  <a:pt x="133" y="172"/>
                  <a:pt x="133" y="185"/>
                </a:cubicBezTo>
                <a:cubicBezTo>
                  <a:pt x="133" y="194"/>
                  <a:pt x="128" y="202"/>
                  <a:pt x="120" y="206"/>
                </a:cubicBezTo>
                <a:lnTo>
                  <a:pt x="133" y="259"/>
                </a:lnTo>
                <a:close/>
                <a:moveTo>
                  <a:pt x="148" y="126"/>
                </a:moveTo>
                <a:cubicBezTo>
                  <a:pt x="67" y="126"/>
                  <a:pt x="67" y="126"/>
                  <a:pt x="67" y="126"/>
                </a:cubicBezTo>
                <a:cubicBezTo>
                  <a:pt x="67" y="79"/>
                  <a:pt x="67" y="79"/>
                  <a:pt x="67" y="79"/>
                </a:cubicBezTo>
                <a:cubicBezTo>
                  <a:pt x="67" y="57"/>
                  <a:pt x="85" y="40"/>
                  <a:pt x="106" y="40"/>
                </a:cubicBezTo>
                <a:cubicBezTo>
                  <a:pt x="107" y="40"/>
                  <a:pt x="108" y="40"/>
                  <a:pt x="108" y="40"/>
                </a:cubicBezTo>
                <a:cubicBezTo>
                  <a:pt x="108" y="40"/>
                  <a:pt x="109" y="40"/>
                  <a:pt x="109" y="40"/>
                </a:cubicBezTo>
                <a:cubicBezTo>
                  <a:pt x="131" y="40"/>
                  <a:pt x="148" y="57"/>
                  <a:pt x="148" y="79"/>
                </a:cubicBezTo>
                <a:lnTo>
                  <a:pt x="148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092880" y="2569406"/>
            <a:ext cx="512590" cy="477997"/>
          </a:xfrm>
          <a:custGeom>
            <a:avLst/>
            <a:gdLst>
              <a:gd name="T0" fmla="*/ 215 w 288"/>
              <a:gd name="T1" fmla="*/ 0 h 269"/>
              <a:gd name="T2" fmla="*/ 213 w 288"/>
              <a:gd name="T3" fmla="*/ 0 h 269"/>
              <a:gd name="T4" fmla="*/ 212 w 288"/>
              <a:gd name="T5" fmla="*/ 0 h 269"/>
              <a:gd name="T6" fmla="*/ 139 w 288"/>
              <a:gd name="T7" fmla="*/ 73 h 269"/>
              <a:gd name="T8" fmla="*/ 139 w 288"/>
              <a:gd name="T9" fmla="*/ 117 h 269"/>
              <a:gd name="T10" fmla="*/ 0 w 288"/>
              <a:gd name="T11" fmla="*/ 117 h 269"/>
              <a:gd name="T12" fmla="*/ 0 w 288"/>
              <a:gd name="T13" fmla="*/ 269 h 269"/>
              <a:gd name="T14" fmla="*/ 202 w 288"/>
              <a:gd name="T15" fmla="*/ 269 h 269"/>
              <a:gd name="T16" fmla="*/ 202 w 288"/>
              <a:gd name="T17" fmla="*/ 117 h 269"/>
              <a:gd name="T18" fmla="*/ 175 w 288"/>
              <a:gd name="T19" fmla="*/ 117 h 269"/>
              <a:gd name="T20" fmla="*/ 175 w 288"/>
              <a:gd name="T21" fmla="*/ 73 h 269"/>
              <a:gd name="T22" fmla="*/ 212 w 288"/>
              <a:gd name="T23" fmla="*/ 36 h 269"/>
              <a:gd name="T24" fmla="*/ 214 w 288"/>
              <a:gd name="T25" fmla="*/ 36 h 269"/>
              <a:gd name="T26" fmla="*/ 215 w 288"/>
              <a:gd name="T27" fmla="*/ 36 h 269"/>
              <a:gd name="T28" fmla="*/ 251 w 288"/>
              <a:gd name="T29" fmla="*/ 73 h 269"/>
              <a:gd name="T30" fmla="*/ 251 w 288"/>
              <a:gd name="T31" fmla="*/ 91 h 269"/>
              <a:gd name="T32" fmla="*/ 264 w 288"/>
              <a:gd name="T33" fmla="*/ 91 h 269"/>
              <a:gd name="T34" fmla="*/ 264 w 288"/>
              <a:gd name="T35" fmla="*/ 95 h 269"/>
              <a:gd name="T36" fmla="*/ 251 w 288"/>
              <a:gd name="T37" fmla="*/ 107 h 269"/>
              <a:gd name="T38" fmla="*/ 251 w 288"/>
              <a:gd name="T39" fmla="*/ 117 h 269"/>
              <a:gd name="T40" fmla="*/ 288 w 288"/>
              <a:gd name="T41" fmla="*/ 117 h 269"/>
              <a:gd name="T42" fmla="*/ 288 w 288"/>
              <a:gd name="T43" fmla="*/ 73 h 269"/>
              <a:gd name="T44" fmla="*/ 215 w 288"/>
              <a:gd name="T45" fmla="*/ 0 h 269"/>
              <a:gd name="T46" fmla="*/ 124 w 288"/>
              <a:gd name="T47" fmla="*/ 241 h 269"/>
              <a:gd name="T48" fmla="*/ 78 w 288"/>
              <a:gd name="T49" fmla="*/ 241 h 269"/>
              <a:gd name="T50" fmla="*/ 89 w 288"/>
              <a:gd name="T51" fmla="*/ 192 h 269"/>
              <a:gd name="T52" fmla="*/ 78 w 288"/>
              <a:gd name="T53" fmla="*/ 172 h 269"/>
              <a:gd name="T54" fmla="*/ 101 w 288"/>
              <a:gd name="T55" fmla="*/ 149 h 269"/>
              <a:gd name="T56" fmla="*/ 124 w 288"/>
              <a:gd name="T57" fmla="*/ 172 h 269"/>
              <a:gd name="T58" fmla="*/ 112 w 288"/>
              <a:gd name="T59" fmla="*/ 192 h 269"/>
              <a:gd name="T60" fmla="*/ 124 w 288"/>
              <a:gd name="T61" fmla="*/ 241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88" h="269">
                <a:moveTo>
                  <a:pt x="215" y="0"/>
                </a:moveTo>
                <a:cubicBezTo>
                  <a:pt x="214" y="0"/>
                  <a:pt x="214" y="0"/>
                  <a:pt x="213" y="0"/>
                </a:cubicBezTo>
                <a:cubicBezTo>
                  <a:pt x="213" y="0"/>
                  <a:pt x="212" y="0"/>
                  <a:pt x="212" y="0"/>
                </a:cubicBezTo>
                <a:cubicBezTo>
                  <a:pt x="172" y="0"/>
                  <a:pt x="139" y="33"/>
                  <a:pt x="139" y="73"/>
                </a:cubicBezTo>
                <a:cubicBezTo>
                  <a:pt x="139" y="73"/>
                  <a:pt x="139" y="99"/>
                  <a:pt x="139" y="117"/>
                </a:cubicBezTo>
                <a:cubicBezTo>
                  <a:pt x="0" y="117"/>
                  <a:pt x="0" y="117"/>
                  <a:pt x="0" y="117"/>
                </a:cubicBezTo>
                <a:cubicBezTo>
                  <a:pt x="0" y="269"/>
                  <a:pt x="0" y="269"/>
                  <a:pt x="0" y="269"/>
                </a:cubicBezTo>
                <a:cubicBezTo>
                  <a:pt x="202" y="269"/>
                  <a:pt x="202" y="269"/>
                  <a:pt x="202" y="269"/>
                </a:cubicBezTo>
                <a:cubicBezTo>
                  <a:pt x="202" y="117"/>
                  <a:pt x="202" y="117"/>
                  <a:pt x="202" y="117"/>
                </a:cubicBezTo>
                <a:cubicBezTo>
                  <a:pt x="175" y="117"/>
                  <a:pt x="175" y="117"/>
                  <a:pt x="175" y="117"/>
                </a:cubicBezTo>
                <a:cubicBezTo>
                  <a:pt x="175" y="99"/>
                  <a:pt x="175" y="73"/>
                  <a:pt x="175" y="73"/>
                </a:cubicBezTo>
                <a:cubicBezTo>
                  <a:pt x="175" y="53"/>
                  <a:pt x="192" y="36"/>
                  <a:pt x="212" y="36"/>
                </a:cubicBezTo>
                <a:cubicBezTo>
                  <a:pt x="213" y="36"/>
                  <a:pt x="214" y="36"/>
                  <a:pt x="214" y="36"/>
                </a:cubicBezTo>
                <a:cubicBezTo>
                  <a:pt x="214" y="36"/>
                  <a:pt x="214" y="36"/>
                  <a:pt x="215" y="36"/>
                </a:cubicBezTo>
                <a:cubicBezTo>
                  <a:pt x="235" y="36"/>
                  <a:pt x="251" y="53"/>
                  <a:pt x="251" y="73"/>
                </a:cubicBezTo>
                <a:cubicBezTo>
                  <a:pt x="251" y="73"/>
                  <a:pt x="251" y="81"/>
                  <a:pt x="251" y="91"/>
                </a:cubicBezTo>
                <a:cubicBezTo>
                  <a:pt x="264" y="91"/>
                  <a:pt x="264" y="91"/>
                  <a:pt x="264" y="91"/>
                </a:cubicBezTo>
                <a:cubicBezTo>
                  <a:pt x="264" y="95"/>
                  <a:pt x="264" y="95"/>
                  <a:pt x="264" y="95"/>
                </a:cubicBezTo>
                <a:cubicBezTo>
                  <a:pt x="251" y="107"/>
                  <a:pt x="251" y="107"/>
                  <a:pt x="251" y="107"/>
                </a:cubicBezTo>
                <a:cubicBezTo>
                  <a:pt x="251" y="111"/>
                  <a:pt x="251" y="114"/>
                  <a:pt x="251" y="117"/>
                </a:cubicBezTo>
                <a:cubicBezTo>
                  <a:pt x="288" y="117"/>
                  <a:pt x="288" y="117"/>
                  <a:pt x="288" y="117"/>
                </a:cubicBezTo>
                <a:cubicBezTo>
                  <a:pt x="288" y="99"/>
                  <a:pt x="288" y="73"/>
                  <a:pt x="288" y="73"/>
                </a:cubicBezTo>
                <a:cubicBezTo>
                  <a:pt x="288" y="33"/>
                  <a:pt x="255" y="0"/>
                  <a:pt x="215" y="0"/>
                </a:cubicBezTo>
                <a:close/>
                <a:moveTo>
                  <a:pt x="124" y="241"/>
                </a:moveTo>
                <a:cubicBezTo>
                  <a:pt x="78" y="241"/>
                  <a:pt x="78" y="241"/>
                  <a:pt x="78" y="241"/>
                </a:cubicBezTo>
                <a:cubicBezTo>
                  <a:pt x="89" y="192"/>
                  <a:pt x="89" y="192"/>
                  <a:pt x="89" y="192"/>
                </a:cubicBezTo>
                <a:cubicBezTo>
                  <a:pt x="82" y="188"/>
                  <a:pt x="78" y="181"/>
                  <a:pt x="78" y="172"/>
                </a:cubicBezTo>
                <a:cubicBezTo>
                  <a:pt x="78" y="160"/>
                  <a:pt x="88" y="149"/>
                  <a:pt x="101" y="149"/>
                </a:cubicBezTo>
                <a:cubicBezTo>
                  <a:pt x="113" y="149"/>
                  <a:pt x="124" y="160"/>
                  <a:pt x="124" y="172"/>
                </a:cubicBezTo>
                <a:cubicBezTo>
                  <a:pt x="124" y="181"/>
                  <a:pt x="119" y="188"/>
                  <a:pt x="112" y="192"/>
                </a:cubicBezTo>
                <a:lnTo>
                  <a:pt x="124" y="2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67041" y="2541194"/>
            <a:ext cx="512590" cy="515734"/>
          </a:xfrm>
          <a:custGeom>
            <a:avLst/>
            <a:gdLst>
              <a:gd name="T0" fmla="*/ 179 w 288"/>
              <a:gd name="T1" fmla="*/ 120 h 288"/>
              <a:gd name="T2" fmla="*/ 183 w 288"/>
              <a:gd name="T3" fmla="*/ 92 h 288"/>
              <a:gd name="T4" fmla="*/ 92 w 288"/>
              <a:gd name="T5" fmla="*/ 0 h 288"/>
              <a:gd name="T6" fmla="*/ 0 w 288"/>
              <a:gd name="T7" fmla="*/ 92 h 288"/>
              <a:gd name="T8" fmla="*/ 92 w 288"/>
              <a:gd name="T9" fmla="*/ 183 h 288"/>
              <a:gd name="T10" fmla="*/ 121 w 288"/>
              <a:gd name="T11" fmla="*/ 178 h 288"/>
              <a:gd name="T12" fmla="*/ 142 w 288"/>
              <a:gd name="T13" fmla="*/ 199 h 288"/>
              <a:gd name="T14" fmla="*/ 186 w 288"/>
              <a:gd name="T15" fmla="*/ 199 h 288"/>
              <a:gd name="T16" fmla="*/ 186 w 288"/>
              <a:gd name="T17" fmla="*/ 244 h 288"/>
              <a:gd name="T18" fmla="*/ 186 w 288"/>
              <a:gd name="T19" fmla="*/ 244 h 288"/>
              <a:gd name="T20" fmla="*/ 230 w 288"/>
              <a:gd name="T21" fmla="*/ 244 h 288"/>
              <a:gd name="T22" fmla="*/ 230 w 288"/>
              <a:gd name="T23" fmla="*/ 288 h 288"/>
              <a:gd name="T24" fmla="*/ 230 w 288"/>
              <a:gd name="T25" fmla="*/ 288 h 288"/>
              <a:gd name="T26" fmla="*/ 288 w 288"/>
              <a:gd name="T27" fmla="*/ 288 h 288"/>
              <a:gd name="T28" fmla="*/ 288 w 288"/>
              <a:gd name="T29" fmla="*/ 288 h 288"/>
              <a:gd name="T30" fmla="*/ 288 w 288"/>
              <a:gd name="T31" fmla="*/ 288 h 288"/>
              <a:gd name="T32" fmla="*/ 288 w 288"/>
              <a:gd name="T33" fmla="*/ 230 h 288"/>
              <a:gd name="T34" fmla="*/ 179 w 288"/>
              <a:gd name="T35" fmla="*/ 120 h 288"/>
              <a:gd name="T36" fmla="*/ 73 w 288"/>
              <a:gd name="T37" fmla="*/ 103 h 288"/>
              <a:gd name="T38" fmla="*/ 42 w 288"/>
              <a:gd name="T39" fmla="*/ 72 h 288"/>
              <a:gd name="T40" fmla="*/ 73 w 288"/>
              <a:gd name="T41" fmla="*/ 41 h 288"/>
              <a:gd name="T42" fmla="*/ 104 w 288"/>
              <a:gd name="T43" fmla="*/ 72 h 288"/>
              <a:gd name="T44" fmla="*/ 73 w 288"/>
              <a:gd name="T45" fmla="*/ 103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8" h="288">
                <a:moveTo>
                  <a:pt x="179" y="120"/>
                </a:moveTo>
                <a:cubicBezTo>
                  <a:pt x="182" y="111"/>
                  <a:pt x="183" y="102"/>
                  <a:pt x="183" y="92"/>
                </a:cubicBezTo>
                <a:cubicBezTo>
                  <a:pt x="183" y="41"/>
                  <a:pt x="142" y="0"/>
                  <a:pt x="92" y="0"/>
                </a:cubicBezTo>
                <a:cubicBezTo>
                  <a:pt x="41" y="0"/>
                  <a:pt x="0" y="41"/>
                  <a:pt x="0" y="92"/>
                </a:cubicBezTo>
                <a:cubicBezTo>
                  <a:pt x="0" y="142"/>
                  <a:pt x="41" y="183"/>
                  <a:pt x="92" y="183"/>
                </a:cubicBezTo>
                <a:cubicBezTo>
                  <a:pt x="102" y="183"/>
                  <a:pt x="112" y="181"/>
                  <a:pt x="121" y="178"/>
                </a:cubicBezTo>
                <a:cubicBezTo>
                  <a:pt x="142" y="199"/>
                  <a:pt x="142" y="199"/>
                  <a:pt x="142" y="199"/>
                </a:cubicBezTo>
                <a:cubicBezTo>
                  <a:pt x="186" y="199"/>
                  <a:pt x="186" y="199"/>
                  <a:pt x="186" y="199"/>
                </a:cubicBezTo>
                <a:cubicBezTo>
                  <a:pt x="186" y="244"/>
                  <a:pt x="186" y="244"/>
                  <a:pt x="186" y="244"/>
                </a:cubicBezTo>
                <a:cubicBezTo>
                  <a:pt x="186" y="244"/>
                  <a:pt x="186" y="244"/>
                  <a:pt x="186" y="244"/>
                </a:cubicBezTo>
                <a:cubicBezTo>
                  <a:pt x="230" y="244"/>
                  <a:pt x="230" y="244"/>
                  <a:pt x="230" y="244"/>
                </a:cubicBezTo>
                <a:cubicBezTo>
                  <a:pt x="230" y="288"/>
                  <a:pt x="230" y="288"/>
                  <a:pt x="230" y="288"/>
                </a:cubicBezTo>
                <a:cubicBezTo>
                  <a:pt x="230" y="288"/>
                  <a:pt x="230" y="288"/>
                  <a:pt x="230" y="288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288" y="288"/>
                  <a:pt x="288" y="288"/>
                  <a:pt x="288" y="288"/>
                </a:cubicBezTo>
                <a:cubicBezTo>
                  <a:pt x="288" y="230"/>
                  <a:pt x="288" y="230"/>
                  <a:pt x="288" y="230"/>
                </a:cubicBezTo>
                <a:lnTo>
                  <a:pt x="179" y="120"/>
                </a:lnTo>
                <a:close/>
                <a:moveTo>
                  <a:pt x="73" y="103"/>
                </a:moveTo>
                <a:cubicBezTo>
                  <a:pt x="56" y="103"/>
                  <a:pt x="42" y="89"/>
                  <a:pt x="42" y="72"/>
                </a:cubicBezTo>
                <a:cubicBezTo>
                  <a:pt x="42" y="55"/>
                  <a:pt x="56" y="41"/>
                  <a:pt x="73" y="41"/>
                </a:cubicBezTo>
                <a:cubicBezTo>
                  <a:pt x="90" y="41"/>
                  <a:pt x="104" y="55"/>
                  <a:pt x="104" y="72"/>
                </a:cubicBezTo>
                <a:cubicBezTo>
                  <a:pt x="104" y="89"/>
                  <a:pt x="90" y="103"/>
                  <a:pt x="73" y="10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5235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839" y="978208"/>
            <a:ext cx="3903469" cy="4023422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656074" y="5494043"/>
            <a:ext cx="36116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论文总结及致谢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5004315" y="2224139"/>
            <a:ext cx="239661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i="1" dirty="0" smtClean="0">
                <a:solidFill>
                  <a:srgbClr val="AAD8D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11500" b="1" i="1" dirty="0">
              <a:solidFill>
                <a:srgbClr val="AAD8D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3801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论文总结及致谢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出自【趣你的PPT】(微信:qunideppt)：最优质的PPT资源库"/>
          <p:cNvSpPr/>
          <p:nvPr/>
        </p:nvSpPr>
        <p:spPr>
          <a:xfrm>
            <a:off x="2929618" y="1886583"/>
            <a:ext cx="6609052" cy="4130657"/>
          </a:xfrm>
          <a:prstGeom prst="swooshArrow">
            <a:avLst>
              <a:gd name="adj1" fmla="val 25000"/>
              <a:gd name="adj2" fmla="val 25000"/>
            </a:avLst>
          </a:prstGeom>
          <a:solidFill>
            <a:srgbClr val="C1C7D0"/>
          </a:solidFill>
          <a:ln>
            <a:noFill/>
          </a:ln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/>
          <p:nvPr/>
        </p:nvSpPr>
        <p:spPr>
          <a:xfrm>
            <a:off x="4080787" y="4346177"/>
            <a:ext cx="310624" cy="310624"/>
          </a:xfrm>
          <a:prstGeom prst="ellipse">
            <a:avLst/>
          </a:prstGeom>
          <a:solidFill>
            <a:srgbClr val="FAD58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102612"/>
              <a:satOff val="-1119"/>
              <a:lumOff val="12789"/>
              <a:alphaOff val="0"/>
            </a:schemeClr>
          </a:fillRef>
          <a:effectRef idx="0">
            <a:schemeClr val="accent5">
              <a:shade val="80000"/>
              <a:hueOff val="102612"/>
              <a:satOff val="-1119"/>
              <a:lumOff val="12789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/>
          <p:nvPr/>
        </p:nvSpPr>
        <p:spPr>
          <a:xfrm>
            <a:off x="5523131" y="3439507"/>
            <a:ext cx="429588" cy="429588"/>
          </a:xfrm>
          <a:prstGeom prst="ellipse">
            <a:avLst/>
          </a:prstGeom>
          <a:solidFill>
            <a:srgbClr val="608C7D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205224"/>
              <a:satOff val="-2238"/>
              <a:lumOff val="25579"/>
              <a:alphaOff val="0"/>
            </a:schemeClr>
          </a:fillRef>
          <a:effectRef idx="0">
            <a:schemeClr val="accent5">
              <a:shade val="80000"/>
              <a:hueOff val="205224"/>
              <a:satOff val="-2238"/>
              <a:lumOff val="25579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/>
          <p:nvPr/>
        </p:nvSpPr>
        <p:spPr>
          <a:xfrm>
            <a:off x="7102997" y="2800745"/>
            <a:ext cx="644789" cy="644790"/>
          </a:xfrm>
          <a:prstGeom prst="ellipse">
            <a:avLst/>
          </a:prstGeom>
          <a:solidFill>
            <a:srgbClr val="AAD8D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205224"/>
              <a:satOff val="-2238"/>
              <a:lumOff val="25579"/>
              <a:alphaOff val="0"/>
            </a:schemeClr>
          </a:fillRef>
          <a:effectRef idx="0">
            <a:schemeClr val="accent5">
              <a:shade val="80000"/>
              <a:hueOff val="205224"/>
              <a:satOff val="-2238"/>
              <a:lumOff val="25579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46" name="出自【趣你的PPT】(微信:qunideppt)：最优质的PPT资源库"/>
          <p:cNvCxnSpPr/>
          <p:nvPr/>
        </p:nvCxnSpPr>
        <p:spPr>
          <a:xfrm rot="10800000">
            <a:off x="1561761" y="4283549"/>
            <a:ext cx="1677015" cy="1250573"/>
          </a:xfrm>
          <a:prstGeom prst="bentConnector3">
            <a:avLst>
              <a:gd name="adj1" fmla="val -726"/>
            </a:avLst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出自【趣你的PPT】(微信:qunideppt)：最优质的PPT资源库"/>
          <p:cNvCxnSpPr/>
          <p:nvPr/>
        </p:nvCxnSpPr>
        <p:spPr>
          <a:xfrm rot="16200000" flipV="1">
            <a:off x="2722434" y="2975735"/>
            <a:ext cx="1342285" cy="1685045"/>
          </a:xfrm>
          <a:prstGeom prst="bentConnector2">
            <a:avLst/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出自【趣你的PPT】(微信:qunideppt)：最优质的PPT资源库"/>
          <p:cNvCxnSpPr/>
          <p:nvPr/>
        </p:nvCxnSpPr>
        <p:spPr>
          <a:xfrm rot="10800000">
            <a:off x="4019841" y="1988157"/>
            <a:ext cx="1719134" cy="1644225"/>
          </a:xfrm>
          <a:prstGeom prst="bentConnector3">
            <a:avLst>
              <a:gd name="adj1" fmla="val -222"/>
            </a:avLst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出自【趣你的PPT】(微信:qunideppt)：最优质的PPT资源库"/>
          <p:cNvCxnSpPr/>
          <p:nvPr/>
        </p:nvCxnSpPr>
        <p:spPr>
          <a:xfrm rot="5400000" flipH="1" flipV="1">
            <a:off x="6096814" y="3885190"/>
            <a:ext cx="2066363" cy="579336"/>
          </a:xfrm>
          <a:prstGeom prst="bentConnector3">
            <a:avLst>
              <a:gd name="adj1" fmla="val 100139"/>
            </a:avLst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出自【趣你的PPT】(微信:qunideppt)：最优质的PPT资源库"/>
          <p:cNvSpPr/>
          <p:nvPr/>
        </p:nvSpPr>
        <p:spPr>
          <a:xfrm>
            <a:off x="9071879" y="2204101"/>
            <a:ext cx="1051083" cy="1051083"/>
          </a:xfrm>
          <a:prstGeom prst="ellipse">
            <a:avLst/>
          </a:prstGeom>
          <a:solidFill>
            <a:srgbClr val="F298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205224"/>
              <a:satOff val="-2238"/>
              <a:lumOff val="25579"/>
              <a:alphaOff val="0"/>
            </a:schemeClr>
          </a:fillRef>
          <a:effectRef idx="0">
            <a:schemeClr val="accent5">
              <a:shade val="80000"/>
              <a:hueOff val="205224"/>
              <a:satOff val="-2238"/>
              <a:lumOff val="25579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>
            <a:spLocks/>
          </p:cNvSpPr>
          <p:nvPr/>
        </p:nvSpPr>
        <p:spPr bwMode="auto">
          <a:xfrm>
            <a:off x="9380757" y="2512979"/>
            <a:ext cx="433326" cy="433326"/>
          </a:xfrm>
          <a:custGeom>
            <a:avLst/>
            <a:gdLst>
              <a:gd name="T0" fmla="*/ 282 w 288"/>
              <a:gd name="T1" fmla="*/ 54 h 288"/>
              <a:gd name="T2" fmla="*/ 243 w 288"/>
              <a:gd name="T3" fmla="*/ 79 h 288"/>
              <a:gd name="T4" fmla="*/ 209 w 288"/>
              <a:gd name="T5" fmla="*/ 45 h 288"/>
              <a:gd name="T6" fmla="*/ 233 w 288"/>
              <a:gd name="T7" fmla="*/ 6 h 288"/>
              <a:gd name="T8" fmla="*/ 227 w 288"/>
              <a:gd name="T9" fmla="*/ 0 h 288"/>
              <a:gd name="T10" fmla="*/ 162 w 288"/>
              <a:gd name="T11" fmla="*/ 65 h 288"/>
              <a:gd name="T12" fmla="*/ 167 w 288"/>
              <a:gd name="T13" fmla="*/ 85 h 288"/>
              <a:gd name="T14" fmla="*/ 84 w 288"/>
              <a:gd name="T15" fmla="*/ 168 h 288"/>
              <a:gd name="T16" fmla="*/ 65 w 288"/>
              <a:gd name="T17" fmla="*/ 162 h 288"/>
              <a:gd name="T18" fmla="*/ 0 w 288"/>
              <a:gd name="T19" fmla="*/ 228 h 288"/>
              <a:gd name="T20" fmla="*/ 6 w 288"/>
              <a:gd name="T21" fmla="*/ 234 h 288"/>
              <a:gd name="T22" fmla="*/ 45 w 288"/>
              <a:gd name="T23" fmla="*/ 209 h 288"/>
              <a:gd name="T24" fmla="*/ 79 w 288"/>
              <a:gd name="T25" fmla="*/ 243 h 288"/>
              <a:gd name="T26" fmla="*/ 54 w 288"/>
              <a:gd name="T27" fmla="*/ 282 h 288"/>
              <a:gd name="T28" fmla="*/ 60 w 288"/>
              <a:gd name="T29" fmla="*/ 288 h 288"/>
              <a:gd name="T30" fmla="*/ 125 w 288"/>
              <a:gd name="T31" fmla="*/ 223 h 288"/>
              <a:gd name="T32" fmla="*/ 120 w 288"/>
              <a:gd name="T33" fmla="*/ 204 h 288"/>
              <a:gd name="T34" fmla="*/ 204 w 288"/>
              <a:gd name="T35" fmla="*/ 120 h 288"/>
              <a:gd name="T36" fmla="*/ 222 w 288"/>
              <a:gd name="T37" fmla="*/ 126 h 288"/>
              <a:gd name="T38" fmla="*/ 287 w 288"/>
              <a:gd name="T39" fmla="*/ 60 h 288"/>
              <a:gd name="T40" fmla="*/ 282 w 288"/>
              <a:gd name="T41" fmla="*/ 5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88" h="288">
                <a:moveTo>
                  <a:pt x="282" y="54"/>
                </a:moveTo>
                <a:cubicBezTo>
                  <a:pt x="255" y="81"/>
                  <a:pt x="259" y="79"/>
                  <a:pt x="243" y="79"/>
                </a:cubicBezTo>
                <a:cubicBezTo>
                  <a:pt x="230" y="79"/>
                  <a:pt x="209" y="58"/>
                  <a:pt x="209" y="45"/>
                </a:cubicBezTo>
                <a:cubicBezTo>
                  <a:pt x="209" y="28"/>
                  <a:pt x="206" y="33"/>
                  <a:pt x="233" y="6"/>
                </a:cubicBezTo>
                <a:cubicBezTo>
                  <a:pt x="231" y="4"/>
                  <a:pt x="227" y="0"/>
                  <a:pt x="227" y="0"/>
                </a:cubicBezTo>
                <a:cubicBezTo>
                  <a:pt x="194" y="1"/>
                  <a:pt x="162" y="32"/>
                  <a:pt x="162" y="65"/>
                </a:cubicBezTo>
                <a:cubicBezTo>
                  <a:pt x="162" y="71"/>
                  <a:pt x="164" y="78"/>
                  <a:pt x="167" y="85"/>
                </a:cubicBezTo>
                <a:cubicBezTo>
                  <a:pt x="84" y="168"/>
                  <a:pt x="84" y="168"/>
                  <a:pt x="84" y="168"/>
                </a:cubicBezTo>
                <a:cubicBezTo>
                  <a:pt x="78" y="164"/>
                  <a:pt x="71" y="162"/>
                  <a:pt x="65" y="162"/>
                </a:cubicBezTo>
                <a:cubicBezTo>
                  <a:pt x="32" y="162"/>
                  <a:pt x="0" y="194"/>
                  <a:pt x="0" y="228"/>
                </a:cubicBezTo>
                <a:cubicBezTo>
                  <a:pt x="0" y="228"/>
                  <a:pt x="4" y="231"/>
                  <a:pt x="6" y="234"/>
                </a:cubicBezTo>
                <a:cubicBezTo>
                  <a:pt x="33" y="207"/>
                  <a:pt x="28" y="209"/>
                  <a:pt x="45" y="209"/>
                </a:cubicBezTo>
                <a:cubicBezTo>
                  <a:pt x="58" y="209"/>
                  <a:pt x="79" y="230"/>
                  <a:pt x="79" y="243"/>
                </a:cubicBezTo>
                <a:cubicBezTo>
                  <a:pt x="79" y="260"/>
                  <a:pt x="82" y="255"/>
                  <a:pt x="54" y="282"/>
                </a:cubicBezTo>
                <a:cubicBezTo>
                  <a:pt x="56" y="284"/>
                  <a:pt x="60" y="288"/>
                  <a:pt x="60" y="288"/>
                </a:cubicBezTo>
                <a:cubicBezTo>
                  <a:pt x="94" y="287"/>
                  <a:pt x="125" y="256"/>
                  <a:pt x="125" y="223"/>
                </a:cubicBezTo>
                <a:cubicBezTo>
                  <a:pt x="125" y="217"/>
                  <a:pt x="123" y="210"/>
                  <a:pt x="120" y="204"/>
                </a:cubicBezTo>
                <a:cubicBezTo>
                  <a:pt x="204" y="120"/>
                  <a:pt x="204" y="120"/>
                  <a:pt x="204" y="120"/>
                </a:cubicBezTo>
                <a:cubicBezTo>
                  <a:pt x="210" y="124"/>
                  <a:pt x="216" y="126"/>
                  <a:pt x="222" y="126"/>
                </a:cubicBezTo>
                <a:cubicBezTo>
                  <a:pt x="256" y="126"/>
                  <a:pt x="288" y="94"/>
                  <a:pt x="287" y="60"/>
                </a:cubicBezTo>
                <a:cubicBezTo>
                  <a:pt x="287" y="60"/>
                  <a:pt x="284" y="56"/>
                  <a:pt x="282" y="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624916" y="4489253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 txBox="1"/>
          <p:nvPr/>
        </p:nvSpPr>
        <p:spPr>
          <a:xfrm>
            <a:off x="628997" y="4775158"/>
            <a:ext cx="171632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/>
              <a:t>本模板来自微信公众号：趣你的</a:t>
            </a:r>
            <a:r>
              <a:rPr lang="en-US" altLang="zh-CN" dirty="0"/>
              <a:t>PPT</a:t>
            </a:r>
            <a:endParaRPr lang="zh-CN" altLang="en-US" dirty="0"/>
          </a:p>
        </p:txBody>
      </p:sp>
      <p:sp>
        <p:nvSpPr>
          <p:cNvPr id="54" name="出自【趣你的PPT】(微信:qunideppt)：最优质的PPT资源库"/>
          <p:cNvSpPr txBox="1"/>
          <p:nvPr/>
        </p:nvSpPr>
        <p:spPr>
          <a:xfrm>
            <a:off x="1540467" y="3316396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 txBox="1"/>
          <p:nvPr/>
        </p:nvSpPr>
        <p:spPr>
          <a:xfrm>
            <a:off x="1544548" y="3602301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/>
              <a:t>本模板来自微信公众号：趣你的</a:t>
            </a:r>
            <a:r>
              <a:rPr lang="en-US" altLang="zh-CN" dirty="0"/>
              <a:t>PPT</a:t>
            </a:r>
            <a:endParaRPr lang="zh-CN" altLang="en-US" dirty="0"/>
          </a:p>
        </p:txBody>
      </p:sp>
      <p:sp>
        <p:nvSpPr>
          <p:cNvPr id="56" name="出自【趣你的PPT】(微信:qunideppt)：最优质的PPT资源库"/>
          <p:cNvSpPr txBox="1"/>
          <p:nvPr/>
        </p:nvSpPr>
        <p:spPr>
          <a:xfrm>
            <a:off x="3104289" y="2176335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出自【趣你的PPT】(微信:qunideppt)：最优质的PPT资源库"/>
          <p:cNvSpPr txBox="1"/>
          <p:nvPr/>
        </p:nvSpPr>
        <p:spPr>
          <a:xfrm>
            <a:off x="3108370" y="2462240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58" name="出自【趣你的PPT】(微信:qunideppt)：最优质的PPT资源库"/>
          <p:cNvSpPr txBox="1"/>
          <p:nvPr/>
        </p:nvSpPr>
        <p:spPr>
          <a:xfrm>
            <a:off x="7065288" y="4454407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9" name="出自【趣你的PPT】(微信:qunideppt)：最优质的PPT资源库"/>
          <p:cNvSpPr txBox="1"/>
          <p:nvPr/>
        </p:nvSpPr>
        <p:spPr>
          <a:xfrm>
            <a:off x="7069369" y="4740312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60" name="出自【趣你的PPT】(微信:qunideppt)：最优质的PPT资源库"/>
          <p:cNvSpPr txBox="1"/>
          <p:nvPr/>
        </p:nvSpPr>
        <p:spPr>
          <a:xfrm>
            <a:off x="10329189" y="2585352"/>
            <a:ext cx="1532612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32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论文总结及致谢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291681" y="2206839"/>
            <a:ext cx="426233" cy="675411"/>
          </a:xfrm>
          <a:custGeom>
            <a:avLst/>
            <a:gdLst>
              <a:gd name="T0" fmla="*/ 93 w 1282"/>
              <a:gd name="T1" fmla="*/ 344 h 2032"/>
              <a:gd name="T2" fmla="*/ 93 w 1282"/>
              <a:gd name="T3" fmla="*/ 344 h 2032"/>
              <a:gd name="T4" fmla="*/ 750 w 1282"/>
              <a:gd name="T5" fmla="*/ 1000 h 2032"/>
              <a:gd name="T6" fmla="*/ 93 w 1282"/>
              <a:gd name="T7" fmla="*/ 1656 h 2032"/>
              <a:gd name="T8" fmla="*/ 93 w 1282"/>
              <a:gd name="T9" fmla="*/ 1937 h 2032"/>
              <a:gd name="T10" fmla="*/ 375 w 1282"/>
              <a:gd name="T11" fmla="*/ 1937 h 2032"/>
              <a:gd name="T12" fmla="*/ 1281 w 1282"/>
              <a:gd name="T13" fmla="*/ 1000 h 2032"/>
              <a:gd name="T14" fmla="*/ 375 w 1282"/>
              <a:gd name="T15" fmla="*/ 94 h 2032"/>
              <a:gd name="T16" fmla="*/ 93 w 1282"/>
              <a:gd name="T17" fmla="*/ 94 h 2032"/>
              <a:gd name="T18" fmla="*/ 31 w 1282"/>
              <a:gd name="T19" fmla="*/ 219 h 2032"/>
              <a:gd name="T20" fmla="*/ 93 w 1282"/>
              <a:gd name="T21" fmla="*/ 344 h 2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82" h="2032">
                <a:moveTo>
                  <a:pt x="93" y="344"/>
                </a:moveTo>
                <a:lnTo>
                  <a:pt x="93" y="344"/>
                </a:lnTo>
                <a:cubicBezTo>
                  <a:pt x="750" y="1000"/>
                  <a:pt x="750" y="1000"/>
                  <a:pt x="750" y="1000"/>
                </a:cubicBezTo>
                <a:cubicBezTo>
                  <a:pt x="93" y="1656"/>
                  <a:pt x="93" y="1656"/>
                  <a:pt x="93" y="1656"/>
                </a:cubicBezTo>
                <a:cubicBezTo>
                  <a:pt x="0" y="1750"/>
                  <a:pt x="0" y="1875"/>
                  <a:pt x="93" y="1937"/>
                </a:cubicBezTo>
                <a:cubicBezTo>
                  <a:pt x="156" y="2031"/>
                  <a:pt x="281" y="2031"/>
                  <a:pt x="375" y="1937"/>
                </a:cubicBezTo>
                <a:cubicBezTo>
                  <a:pt x="1281" y="1000"/>
                  <a:pt x="1281" y="1000"/>
                  <a:pt x="1281" y="1000"/>
                </a:cubicBezTo>
                <a:cubicBezTo>
                  <a:pt x="375" y="94"/>
                  <a:pt x="375" y="94"/>
                  <a:pt x="375" y="94"/>
                </a:cubicBezTo>
                <a:cubicBezTo>
                  <a:pt x="281" y="0"/>
                  <a:pt x="156" y="0"/>
                  <a:pt x="93" y="94"/>
                </a:cubicBezTo>
                <a:cubicBezTo>
                  <a:pt x="62" y="125"/>
                  <a:pt x="31" y="156"/>
                  <a:pt x="31" y="219"/>
                </a:cubicBezTo>
                <a:cubicBezTo>
                  <a:pt x="31" y="281"/>
                  <a:pt x="62" y="313"/>
                  <a:pt x="93" y="344"/>
                </a:cubicBezTo>
              </a:path>
            </a:pathLst>
          </a:custGeom>
          <a:solidFill>
            <a:srgbClr val="AAD8D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408200" y="4615462"/>
            <a:ext cx="426234" cy="665156"/>
          </a:xfrm>
          <a:custGeom>
            <a:avLst/>
            <a:gdLst>
              <a:gd name="T0" fmla="*/ 1219 w 1283"/>
              <a:gd name="T1" fmla="*/ 1656 h 2001"/>
              <a:gd name="T2" fmla="*/ 1219 w 1283"/>
              <a:gd name="T3" fmla="*/ 1656 h 2001"/>
              <a:gd name="T4" fmla="*/ 563 w 1283"/>
              <a:gd name="T5" fmla="*/ 1000 h 2001"/>
              <a:gd name="T6" fmla="*/ 1219 w 1283"/>
              <a:gd name="T7" fmla="*/ 344 h 2001"/>
              <a:gd name="T8" fmla="*/ 1219 w 1283"/>
              <a:gd name="T9" fmla="*/ 63 h 2001"/>
              <a:gd name="T10" fmla="*/ 938 w 1283"/>
              <a:gd name="T11" fmla="*/ 63 h 2001"/>
              <a:gd name="T12" fmla="*/ 0 w 1283"/>
              <a:gd name="T13" fmla="*/ 1000 h 2001"/>
              <a:gd name="T14" fmla="*/ 938 w 1283"/>
              <a:gd name="T15" fmla="*/ 1938 h 2001"/>
              <a:gd name="T16" fmla="*/ 1219 w 1283"/>
              <a:gd name="T17" fmla="*/ 1938 h 2001"/>
              <a:gd name="T18" fmla="*/ 1282 w 1283"/>
              <a:gd name="T19" fmla="*/ 1781 h 2001"/>
              <a:gd name="T20" fmla="*/ 1219 w 1283"/>
              <a:gd name="T21" fmla="*/ 1656 h 2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83" h="2001">
                <a:moveTo>
                  <a:pt x="1219" y="1656"/>
                </a:moveTo>
                <a:lnTo>
                  <a:pt x="1219" y="1656"/>
                </a:lnTo>
                <a:cubicBezTo>
                  <a:pt x="563" y="1000"/>
                  <a:pt x="563" y="1000"/>
                  <a:pt x="563" y="1000"/>
                </a:cubicBezTo>
                <a:cubicBezTo>
                  <a:pt x="1219" y="344"/>
                  <a:pt x="1219" y="344"/>
                  <a:pt x="1219" y="344"/>
                </a:cubicBezTo>
                <a:cubicBezTo>
                  <a:pt x="1282" y="250"/>
                  <a:pt x="1282" y="125"/>
                  <a:pt x="1219" y="63"/>
                </a:cubicBezTo>
                <a:cubicBezTo>
                  <a:pt x="1157" y="0"/>
                  <a:pt x="1032" y="0"/>
                  <a:pt x="938" y="63"/>
                </a:cubicBezTo>
                <a:cubicBezTo>
                  <a:pt x="0" y="1000"/>
                  <a:pt x="0" y="1000"/>
                  <a:pt x="0" y="1000"/>
                </a:cubicBezTo>
                <a:cubicBezTo>
                  <a:pt x="938" y="1938"/>
                  <a:pt x="938" y="1938"/>
                  <a:pt x="938" y="1938"/>
                </a:cubicBezTo>
                <a:cubicBezTo>
                  <a:pt x="1032" y="2000"/>
                  <a:pt x="1157" y="2000"/>
                  <a:pt x="1219" y="1938"/>
                </a:cubicBezTo>
                <a:cubicBezTo>
                  <a:pt x="1251" y="1875"/>
                  <a:pt x="1282" y="1844"/>
                  <a:pt x="1282" y="1781"/>
                </a:cubicBezTo>
                <a:cubicBezTo>
                  <a:pt x="1282" y="1719"/>
                  <a:pt x="1251" y="1688"/>
                  <a:pt x="1219" y="1656"/>
                </a:cubicBezTo>
              </a:path>
            </a:pathLst>
          </a:custGeom>
          <a:solidFill>
            <a:srgbClr val="F298A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301934" y="2477880"/>
            <a:ext cx="134754" cy="134789"/>
          </a:xfrm>
          <a:custGeom>
            <a:avLst/>
            <a:gdLst>
              <a:gd name="T0" fmla="*/ 187 w 407"/>
              <a:gd name="T1" fmla="*/ 406 h 407"/>
              <a:gd name="T2" fmla="*/ 187 w 407"/>
              <a:gd name="T3" fmla="*/ 406 h 407"/>
              <a:gd name="T4" fmla="*/ 0 w 407"/>
              <a:gd name="T5" fmla="*/ 187 h 407"/>
              <a:gd name="T6" fmla="*/ 187 w 407"/>
              <a:gd name="T7" fmla="*/ 0 h 407"/>
              <a:gd name="T8" fmla="*/ 406 w 407"/>
              <a:gd name="T9" fmla="*/ 187 h 407"/>
              <a:gd name="T10" fmla="*/ 187 w 407"/>
              <a:gd name="T11" fmla="*/ 406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7" h="407">
                <a:moveTo>
                  <a:pt x="187" y="406"/>
                </a:moveTo>
                <a:lnTo>
                  <a:pt x="187" y="406"/>
                </a:lnTo>
                <a:cubicBezTo>
                  <a:pt x="94" y="406"/>
                  <a:pt x="0" y="312"/>
                  <a:pt x="0" y="187"/>
                </a:cubicBezTo>
                <a:cubicBezTo>
                  <a:pt x="0" y="93"/>
                  <a:pt x="94" y="0"/>
                  <a:pt x="187" y="0"/>
                </a:cubicBezTo>
                <a:cubicBezTo>
                  <a:pt x="312" y="0"/>
                  <a:pt x="406" y="93"/>
                  <a:pt x="406" y="187"/>
                </a:cubicBezTo>
                <a:cubicBezTo>
                  <a:pt x="406" y="312"/>
                  <a:pt x="312" y="406"/>
                  <a:pt x="187" y="406"/>
                </a:cubicBezTo>
              </a:path>
            </a:pathLst>
          </a:custGeom>
          <a:solidFill>
            <a:srgbClr val="AAD8D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301934" y="4874785"/>
            <a:ext cx="134754" cy="136255"/>
          </a:xfrm>
          <a:custGeom>
            <a:avLst/>
            <a:gdLst>
              <a:gd name="T0" fmla="*/ 187 w 407"/>
              <a:gd name="T1" fmla="*/ 407 h 408"/>
              <a:gd name="T2" fmla="*/ 187 w 407"/>
              <a:gd name="T3" fmla="*/ 407 h 408"/>
              <a:gd name="T4" fmla="*/ 0 w 407"/>
              <a:gd name="T5" fmla="*/ 219 h 408"/>
              <a:gd name="T6" fmla="*/ 187 w 407"/>
              <a:gd name="T7" fmla="*/ 0 h 408"/>
              <a:gd name="T8" fmla="*/ 406 w 407"/>
              <a:gd name="T9" fmla="*/ 219 h 408"/>
              <a:gd name="T10" fmla="*/ 187 w 407"/>
              <a:gd name="T11" fmla="*/ 407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7" h="408">
                <a:moveTo>
                  <a:pt x="187" y="407"/>
                </a:moveTo>
                <a:lnTo>
                  <a:pt x="187" y="407"/>
                </a:lnTo>
                <a:cubicBezTo>
                  <a:pt x="94" y="407"/>
                  <a:pt x="0" y="313"/>
                  <a:pt x="0" y="219"/>
                </a:cubicBezTo>
                <a:cubicBezTo>
                  <a:pt x="0" y="94"/>
                  <a:pt x="94" y="0"/>
                  <a:pt x="187" y="0"/>
                </a:cubicBezTo>
                <a:cubicBezTo>
                  <a:pt x="312" y="0"/>
                  <a:pt x="406" y="94"/>
                  <a:pt x="406" y="219"/>
                </a:cubicBezTo>
                <a:cubicBezTo>
                  <a:pt x="406" y="313"/>
                  <a:pt x="312" y="407"/>
                  <a:pt x="187" y="407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495681" y="3682193"/>
            <a:ext cx="134754" cy="124534"/>
          </a:xfrm>
          <a:custGeom>
            <a:avLst/>
            <a:gdLst>
              <a:gd name="T0" fmla="*/ 0 w 406"/>
              <a:gd name="T1" fmla="*/ 187 h 375"/>
              <a:gd name="T2" fmla="*/ 0 w 406"/>
              <a:gd name="T3" fmla="*/ 187 h 375"/>
              <a:gd name="T4" fmla="*/ 218 w 406"/>
              <a:gd name="T5" fmla="*/ 0 h 375"/>
              <a:gd name="T6" fmla="*/ 405 w 406"/>
              <a:gd name="T7" fmla="*/ 187 h 375"/>
              <a:gd name="T8" fmla="*/ 218 w 406"/>
              <a:gd name="T9" fmla="*/ 374 h 375"/>
              <a:gd name="T10" fmla="*/ 0 w 406"/>
              <a:gd name="T11" fmla="*/ 187 h 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6" h="375">
                <a:moveTo>
                  <a:pt x="0" y="187"/>
                </a:moveTo>
                <a:lnTo>
                  <a:pt x="0" y="187"/>
                </a:lnTo>
                <a:cubicBezTo>
                  <a:pt x="0" y="62"/>
                  <a:pt x="93" y="0"/>
                  <a:pt x="218" y="0"/>
                </a:cubicBezTo>
                <a:cubicBezTo>
                  <a:pt x="311" y="0"/>
                  <a:pt x="405" y="62"/>
                  <a:pt x="405" y="187"/>
                </a:cubicBezTo>
                <a:cubicBezTo>
                  <a:pt x="405" y="280"/>
                  <a:pt x="311" y="374"/>
                  <a:pt x="218" y="374"/>
                </a:cubicBezTo>
                <a:cubicBezTo>
                  <a:pt x="93" y="374"/>
                  <a:pt x="0" y="280"/>
                  <a:pt x="0" y="187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096471" y="3682193"/>
            <a:ext cx="134754" cy="124534"/>
          </a:xfrm>
          <a:custGeom>
            <a:avLst/>
            <a:gdLst>
              <a:gd name="T0" fmla="*/ 0 w 407"/>
              <a:gd name="T1" fmla="*/ 187 h 375"/>
              <a:gd name="T2" fmla="*/ 0 w 407"/>
              <a:gd name="T3" fmla="*/ 187 h 375"/>
              <a:gd name="T4" fmla="*/ 219 w 407"/>
              <a:gd name="T5" fmla="*/ 0 h 375"/>
              <a:gd name="T6" fmla="*/ 406 w 407"/>
              <a:gd name="T7" fmla="*/ 187 h 375"/>
              <a:gd name="T8" fmla="*/ 219 w 407"/>
              <a:gd name="T9" fmla="*/ 374 h 375"/>
              <a:gd name="T10" fmla="*/ 0 w 407"/>
              <a:gd name="T11" fmla="*/ 187 h 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7" h="375">
                <a:moveTo>
                  <a:pt x="0" y="187"/>
                </a:moveTo>
                <a:lnTo>
                  <a:pt x="0" y="187"/>
                </a:lnTo>
                <a:cubicBezTo>
                  <a:pt x="0" y="62"/>
                  <a:pt x="94" y="0"/>
                  <a:pt x="219" y="0"/>
                </a:cubicBezTo>
                <a:cubicBezTo>
                  <a:pt x="312" y="0"/>
                  <a:pt x="406" y="62"/>
                  <a:pt x="406" y="187"/>
                </a:cubicBezTo>
                <a:cubicBezTo>
                  <a:pt x="406" y="280"/>
                  <a:pt x="312" y="374"/>
                  <a:pt x="219" y="374"/>
                </a:cubicBezTo>
                <a:cubicBezTo>
                  <a:pt x="94" y="374"/>
                  <a:pt x="0" y="280"/>
                  <a:pt x="0" y="187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439216" y="4521696"/>
            <a:ext cx="146472" cy="145044"/>
          </a:xfrm>
          <a:custGeom>
            <a:avLst/>
            <a:gdLst>
              <a:gd name="T0" fmla="*/ 94 w 439"/>
              <a:gd name="T1" fmla="*/ 344 h 438"/>
              <a:gd name="T2" fmla="*/ 94 w 439"/>
              <a:gd name="T3" fmla="*/ 344 h 438"/>
              <a:gd name="T4" fmla="*/ 94 w 439"/>
              <a:gd name="T5" fmla="*/ 62 h 438"/>
              <a:gd name="T6" fmla="*/ 375 w 439"/>
              <a:gd name="T7" fmla="*/ 62 h 438"/>
              <a:gd name="T8" fmla="*/ 375 w 439"/>
              <a:gd name="T9" fmla="*/ 344 h 438"/>
              <a:gd name="T10" fmla="*/ 94 w 439"/>
              <a:gd name="T11" fmla="*/ 344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38">
                <a:moveTo>
                  <a:pt x="94" y="344"/>
                </a:moveTo>
                <a:lnTo>
                  <a:pt x="94" y="344"/>
                </a:lnTo>
                <a:cubicBezTo>
                  <a:pt x="0" y="281"/>
                  <a:pt x="0" y="156"/>
                  <a:pt x="94" y="62"/>
                </a:cubicBezTo>
                <a:cubicBezTo>
                  <a:pt x="156" y="0"/>
                  <a:pt x="281" y="0"/>
                  <a:pt x="375" y="62"/>
                </a:cubicBezTo>
                <a:cubicBezTo>
                  <a:pt x="438" y="156"/>
                  <a:pt x="438" y="281"/>
                  <a:pt x="375" y="344"/>
                </a:cubicBezTo>
                <a:cubicBezTo>
                  <a:pt x="281" y="437"/>
                  <a:pt x="156" y="437"/>
                  <a:pt x="94" y="344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142683" y="4521696"/>
            <a:ext cx="146472" cy="145044"/>
          </a:xfrm>
          <a:custGeom>
            <a:avLst/>
            <a:gdLst>
              <a:gd name="T0" fmla="*/ 63 w 439"/>
              <a:gd name="T1" fmla="*/ 62 h 438"/>
              <a:gd name="T2" fmla="*/ 63 w 439"/>
              <a:gd name="T3" fmla="*/ 62 h 438"/>
              <a:gd name="T4" fmla="*/ 344 w 439"/>
              <a:gd name="T5" fmla="*/ 62 h 438"/>
              <a:gd name="T6" fmla="*/ 344 w 439"/>
              <a:gd name="T7" fmla="*/ 344 h 438"/>
              <a:gd name="T8" fmla="*/ 63 w 439"/>
              <a:gd name="T9" fmla="*/ 344 h 438"/>
              <a:gd name="T10" fmla="*/ 63 w 439"/>
              <a:gd name="T11" fmla="*/ 62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38">
                <a:moveTo>
                  <a:pt x="63" y="62"/>
                </a:moveTo>
                <a:lnTo>
                  <a:pt x="63" y="62"/>
                </a:lnTo>
                <a:cubicBezTo>
                  <a:pt x="156" y="0"/>
                  <a:pt x="281" y="0"/>
                  <a:pt x="344" y="62"/>
                </a:cubicBezTo>
                <a:cubicBezTo>
                  <a:pt x="438" y="156"/>
                  <a:pt x="438" y="281"/>
                  <a:pt x="344" y="344"/>
                </a:cubicBezTo>
                <a:cubicBezTo>
                  <a:pt x="281" y="437"/>
                  <a:pt x="156" y="437"/>
                  <a:pt x="63" y="344"/>
                </a:cubicBezTo>
                <a:cubicBezTo>
                  <a:pt x="0" y="281"/>
                  <a:pt x="0" y="156"/>
                  <a:pt x="63" y="62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439216" y="2819249"/>
            <a:ext cx="146472" cy="145044"/>
          </a:xfrm>
          <a:custGeom>
            <a:avLst/>
            <a:gdLst>
              <a:gd name="T0" fmla="*/ 94 w 439"/>
              <a:gd name="T1" fmla="*/ 93 h 438"/>
              <a:gd name="T2" fmla="*/ 94 w 439"/>
              <a:gd name="T3" fmla="*/ 93 h 438"/>
              <a:gd name="T4" fmla="*/ 375 w 439"/>
              <a:gd name="T5" fmla="*/ 93 h 438"/>
              <a:gd name="T6" fmla="*/ 375 w 439"/>
              <a:gd name="T7" fmla="*/ 375 h 438"/>
              <a:gd name="T8" fmla="*/ 94 w 439"/>
              <a:gd name="T9" fmla="*/ 375 h 438"/>
              <a:gd name="T10" fmla="*/ 94 w 439"/>
              <a:gd name="T11" fmla="*/ 93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38">
                <a:moveTo>
                  <a:pt x="94" y="93"/>
                </a:moveTo>
                <a:lnTo>
                  <a:pt x="94" y="93"/>
                </a:lnTo>
                <a:cubicBezTo>
                  <a:pt x="156" y="0"/>
                  <a:pt x="281" y="0"/>
                  <a:pt x="375" y="93"/>
                </a:cubicBezTo>
                <a:cubicBezTo>
                  <a:pt x="438" y="156"/>
                  <a:pt x="438" y="281"/>
                  <a:pt x="375" y="375"/>
                </a:cubicBezTo>
                <a:cubicBezTo>
                  <a:pt x="281" y="437"/>
                  <a:pt x="156" y="437"/>
                  <a:pt x="94" y="375"/>
                </a:cubicBezTo>
                <a:cubicBezTo>
                  <a:pt x="0" y="281"/>
                  <a:pt x="0" y="156"/>
                  <a:pt x="94" y="93"/>
                </a:cubicBezTo>
              </a:path>
            </a:pathLst>
          </a:custGeom>
          <a:solidFill>
            <a:srgbClr val="AAD8D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34690" y="4781018"/>
            <a:ext cx="145007" cy="146510"/>
          </a:xfrm>
          <a:custGeom>
            <a:avLst/>
            <a:gdLst>
              <a:gd name="T0" fmla="*/ 156 w 438"/>
              <a:gd name="T1" fmla="*/ 406 h 439"/>
              <a:gd name="T2" fmla="*/ 156 w 438"/>
              <a:gd name="T3" fmla="*/ 406 h 439"/>
              <a:gd name="T4" fmla="*/ 31 w 438"/>
              <a:gd name="T5" fmla="*/ 125 h 439"/>
              <a:gd name="T6" fmla="*/ 281 w 438"/>
              <a:gd name="T7" fmla="*/ 31 h 439"/>
              <a:gd name="T8" fmla="*/ 406 w 438"/>
              <a:gd name="T9" fmla="*/ 281 h 439"/>
              <a:gd name="T10" fmla="*/ 156 w 438"/>
              <a:gd name="T11" fmla="*/ 406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39">
                <a:moveTo>
                  <a:pt x="156" y="406"/>
                </a:moveTo>
                <a:lnTo>
                  <a:pt x="156" y="406"/>
                </a:lnTo>
                <a:cubicBezTo>
                  <a:pt x="31" y="344"/>
                  <a:pt x="0" y="250"/>
                  <a:pt x="31" y="125"/>
                </a:cubicBezTo>
                <a:cubicBezTo>
                  <a:pt x="62" y="31"/>
                  <a:pt x="187" y="0"/>
                  <a:pt x="281" y="31"/>
                </a:cubicBezTo>
                <a:cubicBezTo>
                  <a:pt x="406" y="63"/>
                  <a:pt x="437" y="188"/>
                  <a:pt x="406" y="281"/>
                </a:cubicBezTo>
                <a:cubicBezTo>
                  <a:pt x="343" y="406"/>
                  <a:pt x="250" y="438"/>
                  <a:pt x="156" y="406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401938" y="4127583"/>
            <a:ext cx="146472" cy="146510"/>
          </a:xfrm>
          <a:custGeom>
            <a:avLst/>
            <a:gdLst>
              <a:gd name="T0" fmla="*/ 32 w 439"/>
              <a:gd name="T1" fmla="*/ 157 h 439"/>
              <a:gd name="T2" fmla="*/ 32 w 439"/>
              <a:gd name="T3" fmla="*/ 157 h 439"/>
              <a:gd name="T4" fmla="*/ 282 w 439"/>
              <a:gd name="T5" fmla="*/ 32 h 439"/>
              <a:gd name="T6" fmla="*/ 407 w 439"/>
              <a:gd name="T7" fmla="*/ 313 h 439"/>
              <a:gd name="T8" fmla="*/ 157 w 439"/>
              <a:gd name="T9" fmla="*/ 407 h 439"/>
              <a:gd name="T10" fmla="*/ 32 w 439"/>
              <a:gd name="T11" fmla="*/ 157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39">
                <a:moveTo>
                  <a:pt x="32" y="157"/>
                </a:moveTo>
                <a:lnTo>
                  <a:pt x="32" y="157"/>
                </a:lnTo>
                <a:cubicBezTo>
                  <a:pt x="94" y="63"/>
                  <a:pt x="188" y="0"/>
                  <a:pt x="282" y="32"/>
                </a:cubicBezTo>
                <a:cubicBezTo>
                  <a:pt x="407" y="94"/>
                  <a:pt x="438" y="188"/>
                  <a:pt x="407" y="313"/>
                </a:cubicBezTo>
                <a:cubicBezTo>
                  <a:pt x="375" y="407"/>
                  <a:pt x="250" y="438"/>
                  <a:pt x="157" y="407"/>
                </a:cubicBezTo>
                <a:cubicBezTo>
                  <a:pt x="32" y="375"/>
                  <a:pt x="0" y="250"/>
                  <a:pt x="32" y="157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79959" y="3203105"/>
            <a:ext cx="156725" cy="156765"/>
          </a:xfrm>
          <a:custGeom>
            <a:avLst/>
            <a:gdLst>
              <a:gd name="T0" fmla="*/ 31 w 470"/>
              <a:gd name="T1" fmla="*/ 156 h 470"/>
              <a:gd name="T2" fmla="*/ 31 w 470"/>
              <a:gd name="T3" fmla="*/ 156 h 470"/>
              <a:gd name="T4" fmla="*/ 312 w 470"/>
              <a:gd name="T5" fmla="*/ 63 h 470"/>
              <a:gd name="T6" fmla="*/ 406 w 470"/>
              <a:gd name="T7" fmla="*/ 313 h 470"/>
              <a:gd name="T8" fmla="*/ 156 w 470"/>
              <a:gd name="T9" fmla="*/ 438 h 470"/>
              <a:gd name="T10" fmla="*/ 31 w 470"/>
              <a:gd name="T11" fmla="*/ 156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0" h="470">
                <a:moveTo>
                  <a:pt x="31" y="156"/>
                </a:moveTo>
                <a:lnTo>
                  <a:pt x="31" y="156"/>
                </a:lnTo>
                <a:cubicBezTo>
                  <a:pt x="94" y="63"/>
                  <a:pt x="219" y="0"/>
                  <a:pt x="312" y="63"/>
                </a:cubicBezTo>
                <a:cubicBezTo>
                  <a:pt x="406" y="94"/>
                  <a:pt x="469" y="219"/>
                  <a:pt x="406" y="313"/>
                </a:cubicBezTo>
                <a:cubicBezTo>
                  <a:pt x="375" y="406"/>
                  <a:pt x="250" y="469"/>
                  <a:pt x="156" y="438"/>
                </a:cubicBezTo>
                <a:cubicBezTo>
                  <a:pt x="62" y="375"/>
                  <a:pt x="0" y="281"/>
                  <a:pt x="31" y="156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79959" y="4127583"/>
            <a:ext cx="156725" cy="146510"/>
          </a:xfrm>
          <a:custGeom>
            <a:avLst/>
            <a:gdLst>
              <a:gd name="T0" fmla="*/ 31 w 470"/>
              <a:gd name="T1" fmla="*/ 313 h 439"/>
              <a:gd name="T2" fmla="*/ 31 w 470"/>
              <a:gd name="T3" fmla="*/ 313 h 439"/>
              <a:gd name="T4" fmla="*/ 156 w 470"/>
              <a:gd name="T5" fmla="*/ 32 h 439"/>
              <a:gd name="T6" fmla="*/ 406 w 470"/>
              <a:gd name="T7" fmla="*/ 157 h 439"/>
              <a:gd name="T8" fmla="*/ 312 w 470"/>
              <a:gd name="T9" fmla="*/ 407 h 439"/>
              <a:gd name="T10" fmla="*/ 31 w 470"/>
              <a:gd name="T11" fmla="*/ 313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0" h="439">
                <a:moveTo>
                  <a:pt x="31" y="313"/>
                </a:moveTo>
                <a:lnTo>
                  <a:pt x="31" y="313"/>
                </a:lnTo>
                <a:cubicBezTo>
                  <a:pt x="0" y="188"/>
                  <a:pt x="62" y="94"/>
                  <a:pt x="156" y="32"/>
                </a:cubicBezTo>
                <a:cubicBezTo>
                  <a:pt x="250" y="0"/>
                  <a:pt x="375" y="63"/>
                  <a:pt x="406" y="157"/>
                </a:cubicBezTo>
                <a:cubicBezTo>
                  <a:pt x="469" y="250"/>
                  <a:pt x="406" y="375"/>
                  <a:pt x="312" y="407"/>
                </a:cubicBezTo>
                <a:cubicBezTo>
                  <a:pt x="219" y="438"/>
                  <a:pt x="94" y="407"/>
                  <a:pt x="31" y="313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747209" y="4781018"/>
            <a:ext cx="155261" cy="146510"/>
          </a:xfrm>
          <a:custGeom>
            <a:avLst/>
            <a:gdLst>
              <a:gd name="T0" fmla="*/ 156 w 469"/>
              <a:gd name="T1" fmla="*/ 31 h 439"/>
              <a:gd name="T2" fmla="*/ 156 w 469"/>
              <a:gd name="T3" fmla="*/ 31 h 439"/>
              <a:gd name="T4" fmla="*/ 406 w 469"/>
              <a:gd name="T5" fmla="*/ 125 h 439"/>
              <a:gd name="T6" fmla="*/ 312 w 469"/>
              <a:gd name="T7" fmla="*/ 406 h 439"/>
              <a:gd name="T8" fmla="*/ 62 w 469"/>
              <a:gd name="T9" fmla="*/ 281 h 439"/>
              <a:gd name="T10" fmla="*/ 156 w 469"/>
              <a:gd name="T11" fmla="*/ 31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9" h="439">
                <a:moveTo>
                  <a:pt x="156" y="31"/>
                </a:moveTo>
                <a:lnTo>
                  <a:pt x="156" y="31"/>
                </a:lnTo>
                <a:cubicBezTo>
                  <a:pt x="250" y="0"/>
                  <a:pt x="375" y="31"/>
                  <a:pt x="406" y="125"/>
                </a:cubicBezTo>
                <a:cubicBezTo>
                  <a:pt x="468" y="250"/>
                  <a:pt x="406" y="344"/>
                  <a:pt x="312" y="406"/>
                </a:cubicBezTo>
                <a:cubicBezTo>
                  <a:pt x="218" y="438"/>
                  <a:pt x="93" y="406"/>
                  <a:pt x="62" y="281"/>
                </a:cubicBezTo>
                <a:cubicBezTo>
                  <a:pt x="0" y="188"/>
                  <a:pt x="62" y="63"/>
                  <a:pt x="156" y="31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834690" y="2559926"/>
            <a:ext cx="145007" cy="145045"/>
          </a:xfrm>
          <a:custGeom>
            <a:avLst/>
            <a:gdLst>
              <a:gd name="T0" fmla="*/ 156 w 438"/>
              <a:gd name="T1" fmla="*/ 31 h 438"/>
              <a:gd name="T2" fmla="*/ 156 w 438"/>
              <a:gd name="T3" fmla="*/ 31 h 438"/>
              <a:gd name="T4" fmla="*/ 406 w 438"/>
              <a:gd name="T5" fmla="*/ 156 h 438"/>
              <a:gd name="T6" fmla="*/ 281 w 438"/>
              <a:gd name="T7" fmla="*/ 406 h 438"/>
              <a:gd name="T8" fmla="*/ 31 w 438"/>
              <a:gd name="T9" fmla="*/ 312 h 438"/>
              <a:gd name="T10" fmla="*/ 156 w 438"/>
              <a:gd name="T11" fmla="*/ 31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38">
                <a:moveTo>
                  <a:pt x="156" y="31"/>
                </a:moveTo>
                <a:lnTo>
                  <a:pt x="156" y="31"/>
                </a:lnTo>
                <a:cubicBezTo>
                  <a:pt x="250" y="0"/>
                  <a:pt x="343" y="31"/>
                  <a:pt x="406" y="156"/>
                </a:cubicBezTo>
                <a:cubicBezTo>
                  <a:pt x="437" y="250"/>
                  <a:pt x="406" y="375"/>
                  <a:pt x="281" y="406"/>
                </a:cubicBezTo>
                <a:cubicBezTo>
                  <a:pt x="187" y="437"/>
                  <a:pt x="62" y="406"/>
                  <a:pt x="31" y="312"/>
                </a:cubicBezTo>
                <a:cubicBezTo>
                  <a:pt x="0" y="187"/>
                  <a:pt x="31" y="93"/>
                  <a:pt x="156" y="31"/>
                </a:cubicBezTo>
              </a:path>
            </a:pathLst>
          </a:custGeom>
          <a:solidFill>
            <a:srgbClr val="AAD8D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61721" y="2498392"/>
            <a:ext cx="146472" cy="134789"/>
          </a:xfrm>
          <a:custGeom>
            <a:avLst/>
            <a:gdLst>
              <a:gd name="T0" fmla="*/ 250 w 439"/>
              <a:gd name="T1" fmla="*/ 406 h 407"/>
              <a:gd name="T2" fmla="*/ 250 w 439"/>
              <a:gd name="T3" fmla="*/ 406 h 407"/>
              <a:gd name="T4" fmla="*/ 0 w 439"/>
              <a:gd name="T5" fmla="*/ 250 h 407"/>
              <a:gd name="T6" fmla="*/ 156 w 439"/>
              <a:gd name="T7" fmla="*/ 0 h 407"/>
              <a:gd name="T8" fmla="*/ 406 w 439"/>
              <a:gd name="T9" fmla="*/ 156 h 407"/>
              <a:gd name="T10" fmla="*/ 250 w 439"/>
              <a:gd name="T11" fmla="*/ 406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07">
                <a:moveTo>
                  <a:pt x="250" y="406"/>
                </a:moveTo>
                <a:lnTo>
                  <a:pt x="250" y="406"/>
                </a:lnTo>
                <a:cubicBezTo>
                  <a:pt x="125" y="406"/>
                  <a:pt x="31" y="344"/>
                  <a:pt x="0" y="250"/>
                </a:cubicBezTo>
                <a:cubicBezTo>
                  <a:pt x="0" y="125"/>
                  <a:pt x="63" y="31"/>
                  <a:pt x="156" y="0"/>
                </a:cubicBezTo>
                <a:cubicBezTo>
                  <a:pt x="281" y="0"/>
                  <a:pt x="375" y="63"/>
                  <a:pt x="406" y="156"/>
                </a:cubicBezTo>
                <a:cubicBezTo>
                  <a:pt x="438" y="281"/>
                  <a:pt x="344" y="375"/>
                  <a:pt x="250" y="406"/>
                </a:cubicBezTo>
              </a:path>
            </a:pathLst>
          </a:custGeom>
          <a:solidFill>
            <a:srgbClr val="AAD8D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528966" y="4844018"/>
            <a:ext cx="146472" cy="145044"/>
          </a:xfrm>
          <a:custGeom>
            <a:avLst/>
            <a:gdLst>
              <a:gd name="T0" fmla="*/ 250 w 439"/>
              <a:gd name="T1" fmla="*/ 437 h 438"/>
              <a:gd name="T2" fmla="*/ 250 w 439"/>
              <a:gd name="T3" fmla="*/ 437 h 438"/>
              <a:gd name="T4" fmla="*/ 32 w 439"/>
              <a:gd name="T5" fmla="*/ 281 h 438"/>
              <a:gd name="T6" fmla="*/ 188 w 439"/>
              <a:gd name="T7" fmla="*/ 31 h 438"/>
              <a:gd name="T8" fmla="*/ 407 w 439"/>
              <a:gd name="T9" fmla="*/ 187 h 438"/>
              <a:gd name="T10" fmla="*/ 250 w 439"/>
              <a:gd name="T11" fmla="*/ 437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38">
                <a:moveTo>
                  <a:pt x="250" y="437"/>
                </a:moveTo>
                <a:lnTo>
                  <a:pt x="250" y="437"/>
                </a:lnTo>
                <a:cubicBezTo>
                  <a:pt x="157" y="437"/>
                  <a:pt x="32" y="375"/>
                  <a:pt x="32" y="281"/>
                </a:cubicBezTo>
                <a:cubicBezTo>
                  <a:pt x="0" y="156"/>
                  <a:pt x="63" y="62"/>
                  <a:pt x="188" y="31"/>
                </a:cubicBezTo>
                <a:cubicBezTo>
                  <a:pt x="282" y="0"/>
                  <a:pt x="375" y="93"/>
                  <a:pt x="407" y="187"/>
                </a:cubicBezTo>
                <a:cubicBezTo>
                  <a:pt x="438" y="312"/>
                  <a:pt x="344" y="406"/>
                  <a:pt x="250" y="437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18441" y="3909284"/>
            <a:ext cx="146472" cy="134789"/>
          </a:xfrm>
          <a:custGeom>
            <a:avLst/>
            <a:gdLst>
              <a:gd name="T0" fmla="*/ 32 w 439"/>
              <a:gd name="T1" fmla="*/ 250 h 407"/>
              <a:gd name="T2" fmla="*/ 32 w 439"/>
              <a:gd name="T3" fmla="*/ 250 h 407"/>
              <a:gd name="T4" fmla="*/ 188 w 439"/>
              <a:gd name="T5" fmla="*/ 0 h 407"/>
              <a:gd name="T6" fmla="*/ 407 w 439"/>
              <a:gd name="T7" fmla="*/ 156 h 407"/>
              <a:gd name="T8" fmla="*/ 250 w 439"/>
              <a:gd name="T9" fmla="*/ 406 h 407"/>
              <a:gd name="T10" fmla="*/ 32 w 439"/>
              <a:gd name="T11" fmla="*/ 250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07">
                <a:moveTo>
                  <a:pt x="32" y="250"/>
                </a:moveTo>
                <a:lnTo>
                  <a:pt x="32" y="250"/>
                </a:lnTo>
                <a:cubicBezTo>
                  <a:pt x="0" y="125"/>
                  <a:pt x="63" y="31"/>
                  <a:pt x="188" y="0"/>
                </a:cubicBezTo>
                <a:cubicBezTo>
                  <a:pt x="282" y="0"/>
                  <a:pt x="375" y="63"/>
                  <a:pt x="407" y="156"/>
                </a:cubicBezTo>
                <a:cubicBezTo>
                  <a:pt x="438" y="281"/>
                  <a:pt x="344" y="375"/>
                  <a:pt x="250" y="406"/>
                </a:cubicBezTo>
                <a:cubicBezTo>
                  <a:pt x="157" y="406"/>
                  <a:pt x="32" y="344"/>
                  <a:pt x="32" y="250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26699" y="4666740"/>
            <a:ext cx="145007" cy="146510"/>
          </a:xfrm>
          <a:custGeom>
            <a:avLst/>
            <a:gdLst>
              <a:gd name="T0" fmla="*/ 93 w 438"/>
              <a:gd name="T1" fmla="*/ 375 h 439"/>
              <a:gd name="T2" fmla="*/ 93 w 438"/>
              <a:gd name="T3" fmla="*/ 375 h 439"/>
              <a:gd name="T4" fmla="*/ 62 w 438"/>
              <a:gd name="T5" fmla="*/ 125 h 439"/>
              <a:gd name="T6" fmla="*/ 312 w 438"/>
              <a:gd name="T7" fmla="*/ 63 h 439"/>
              <a:gd name="T8" fmla="*/ 375 w 438"/>
              <a:gd name="T9" fmla="*/ 344 h 439"/>
              <a:gd name="T10" fmla="*/ 93 w 438"/>
              <a:gd name="T11" fmla="*/ 375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39">
                <a:moveTo>
                  <a:pt x="93" y="375"/>
                </a:moveTo>
                <a:lnTo>
                  <a:pt x="93" y="375"/>
                </a:lnTo>
                <a:cubicBezTo>
                  <a:pt x="0" y="313"/>
                  <a:pt x="0" y="219"/>
                  <a:pt x="62" y="125"/>
                </a:cubicBezTo>
                <a:cubicBezTo>
                  <a:pt x="125" y="32"/>
                  <a:pt x="250" y="0"/>
                  <a:pt x="312" y="63"/>
                </a:cubicBezTo>
                <a:cubicBezTo>
                  <a:pt x="406" y="125"/>
                  <a:pt x="437" y="250"/>
                  <a:pt x="375" y="344"/>
                </a:cubicBezTo>
                <a:cubicBezTo>
                  <a:pt x="312" y="438"/>
                  <a:pt x="187" y="438"/>
                  <a:pt x="93" y="375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287691" y="4335628"/>
            <a:ext cx="155261" cy="146510"/>
          </a:xfrm>
          <a:custGeom>
            <a:avLst/>
            <a:gdLst>
              <a:gd name="T0" fmla="*/ 62 w 469"/>
              <a:gd name="T1" fmla="*/ 125 h 439"/>
              <a:gd name="T2" fmla="*/ 62 w 469"/>
              <a:gd name="T3" fmla="*/ 125 h 439"/>
              <a:gd name="T4" fmla="*/ 343 w 469"/>
              <a:gd name="T5" fmla="*/ 63 h 439"/>
              <a:gd name="T6" fmla="*/ 406 w 469"/>
              <a:gd name="T7" fmla="*/ 344 h 439"/>
              <a:gd name="T8" fmla="*/ 125 w 469"/>
              <a:gd name="T9" fmla="*/ 407 h 439"/>
              <a:gd name="T10" fmla="*/ 62 w 469"/>
              <a:gd name="T11" fmla="*/ 125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9" h="439">
                <a:moveTo>
                  <a:pt x="62" y="125"/>
                </a:moveTo>
                <a:lnTo>
                  <a:pt x="62" y="125"/>
                </a:lnTo>
                <a:cubicBezTo>
                  <a:pt x="125" y="32"/>
                  <a:pt x="250" y="0"/>
                  <a:pt x="343" y="63"/>
                </a:cubicBezTo>
                <a:cubicBezTo>
                  <a:pt x="437" y="125"/>
                  <a:pt x="468" y="250"/>
                  <a:pt x="406" y="344"/>
                </a:cubicBezTo>
                <a:cubicBezTo>
                  <a:pt x="343" y="438"/>
                  <a:pt x="218" y="438"/>
                  <a:pt x="125" y="407"/>
                </a:cubicBezTo>
                <a:cubicBezTo>
                  <a:pt x="31" y="344"/>
                  <a:pt x="0" y="219"/>
                  <a:pt x="62" y="125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94207" y="2996526"/>
            <a:ext cx="145007" cy="156766"/>
          </a:xfrm>
          <a:custGeom>
            <a:avLst/>
            <a:gdLst>
              <a:gd name="T0" fmla="*/ 62 w 438"/>
              <a:gd name="T1" fmla="*/ 125 h 470"/>
              <a:gd name="T2" fmla="*/ 62 w 438"/>
              <a:gd name="T3" fmla="*/ 125 h 470"/>
              <a:gd name="T4" fmla="*/ 343 w 438"/>
              <a:gd name="T5" fmla="*/ 63 h 470"/>
              <a:gd name="T6" fmla="*/ 375 w 438"/>
              <a:gd name="T7" fmla="*/ 344 h 470"/>
              <a:gd name="T8" fmla="*/ 125 w 438"/>
              <a:gd name="T9" fmla="*/ 406 h 470"/>
              <a:gd name="T10" fmla="*/ 62 w 438"/>
              <a:gd name="T11" fmla="*/ 125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70">
                <a:moveTo>
                  <a:pt x="62" y="125"/>
                </a:moveTo>
                <a:lnTo>
                  <a:pt x="62" y="125"/>
                </a:lnTo>
                <a:cubicBezTo>
                  <a:pt x="125" y="31"/>
                  <a:pt x="250" y="0"/>
                  <a:pt x="343" y="63"/>
                </a:cubicBezTo>
                <a:cubicBezTo>
                  <a:pt x="437" y="125"/>
                  <a:pt x="437" y="250"/>
                  <a:pt x="375" y="344"/>
                </a:cubicBezTo>
                <a:cubicBezTo>
                  <a:pt x="312" y="438"/>
                  <a:pt x="187" y="469"/>
                  <a:pt x="125" y="406"/>
                </a:cubicBezTo>
                <a:cubicBezTo>
                  <a:pt x="31" y="344"/>
                  <a:pt x="0" y="219"/>
                  <a:pt x="62" y="125"/>
                </a:cubicBezTo>
              </a:path>
            </a:pathLst>
          </a:custGeom>
          <a:solidFill>
            <a:srgbClr val="AAD8D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061721" y="4844018"/>
            <a:ext cx="146472" cy="145044"/>
          </a:xfrm>
          <a:custGeom>
            <a:avLst/>
            <a:gdLst>
              <a:gd name="T0" fmla="*/ 156 w 439"/>
              <a:gd name="T1" fmla="*/ 437 h 438"/>
              <a:gd name="T2" fmla="*/ 156 w 439"/>
              <a:gd name="T3" fmla="*/ 437 h 438"/>
              <a:gd name="T4" fmla="*/ 0 w 439"/>
              <a:gd name="T5" fmla="*/ 187 h 438"/>
              <a:gd name="T6" fmla="*/ 250 w 439"/>
              <a:gd name="T7" fmla="*/ 31 h 438"/>
              <a:gd name="T8" fmla="*/ 406 w 439"/>
              <a:gd name="T9" fmla="*/ 281 h 438"/>
              <a:gd name="T10" fmla="*/ 156 w 439"/>
              <a:gd name="T11" fmla="*/ 437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38">
                <a:moveTo>
                  <a:pt x="156" y="437"/>
                </a:moveTo>
                <a:lnTo>
                  <a:pt x="156" y="437"/>
                </a:lnTo>
                <a:cubicBezTo>
                  <a:pt x="63" y="406"/>
                  <a:pt x="0" y="312"/>
                  <a:pt x="0" y="187"/>
                </a:cubicBezTo>
                <a:cubicBezTo>
                  <a:pt x="31" y="93"/>
                  <a:pt x="125" y="0"/>
                  <a:pt x="250" y="31"/>
                </a:cubicBezTo>
                <a:cubicBezTo>
                  <a:pt x="344" y="62"/>
                  <a:pt x="438" y="156"/>
                  <a:pt x="406" y="281"/>
                </a:cubicBezTo>
                <a:cubicBezTo>
                  <a:pt x="375" y="375"/>
                  <a:pt x="281" y="437"/>
                  <a:pt x="156" y="437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473710" y="3909284"/>
            <a:ext cx="145007" cy="134789"/>
          </a:xfrm>
          <a:custGeom>
            <a:avLst/>
            <a:gdLst>
              <a:gd name="T0" fmla="*/ 0 w 438"/>
              <a:gd name="T1" fmla="*/ 156 h 407"/>
              <a:gd name="T2" fmla="*/ 0 w 438"/>
              <a:gd name="T3" fmla="*/ 156 h 407"/>
              <a:gd name="T4" fmla="*/ 250 w 438"/>
              <a:gd name="T5" fmla="*/ 0 h 407"/>
              <a:gd name="T6" fmla="*/ 405 w 438"/>
              <a:gd name="T7" fmla="*/ 250 h 407"/>
              <a:gd name="T8" fmla="*/ 156 w 438"/>
              <a:gd name="T9" fmla="*/ 406 h 407"/>
              <a:gd name="T10" fmla="*/ 0 w 438"/>
              <a:gd name="T11" fmla="*/ 156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07">
                <a:moveTo>
                  <a:pt x="0" y="156"/>
                </a:moveTo>
                <a:lnTo>
                  <a:pt x="0" y="156"/>
                </a:lnTo>
                <a:cubicBezTo>
                  <a:pt x="31" y="63"/>
                  <a:pt x="125" y="0"/>
                  <a:pt x="250" y="0"/>
                </a:cubicBezTo>
                <a:cubicBezTo>
                  <a:pt x="343" y="31"/>
                  <a:pt x="437" y="125"/>
                  <a:pt x="405" y="250"/>
                </a:cubicBezTo>
                <a:cubicBezTo>
                  <a:pt x="374" y="344"/>
                  <a:pt x="281" y="406"/>
                  <a:pt x="156" y="406"/>
                </a:cubicBezTo>
                <a:cubicBezTo>
                  <a:pt x="63" y="375"/>
                  <a:pt x="0" y="281"/>
                  <a:pt x="0" y="156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118441" y="3433126"/>
            <a:ext cx="146472" cy="145045"/>
          </a:xfrm>
          <a:custGeom>
            <a:avLst/>
            <a:gdLst>
              <a:gd name="T0" fmla="*/ 32 w 439"/>
              <a:gd name="T1" fmla="*/ 187 h 438"/>
              <a:gd name="T2" fmla="*/ 32 w 439"/>
              <a:gd name="T3" fmla="*/ 187 h 438"/>
              <a:gd name="T4" fmla="*/ 250 w 439"/>
              <a:gd name="T5" fmla="*/ 31 h 438"/>
              <a:gd name="T6" fmla="*/ 407 w 439"/>
              <a:gd name="T7" fmla="*/ 281 h 438"/>
              <a:gd name="T8" fmla="*/ 188 w 439"/>
              <a:gd name="T9" fmla="*/ 437 h 438"/>
              <a:gd name="T10" fmla="*/ 32 w 439"/>
              <a:gd name="T11" fmla="*/ 187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38">
                <a:moveTo>
                  <a:pt x="32" y="187"/>
                </a:moveTo>
                <a:lnTo>
                  <a:pt x="32" y="187"/>
                </a:lnTo>
                <a:cubicBezTo>
                  <a:pt x="32" y="93"/>
                  <a:pt x="157" y="0"/>
                  <a:pt x="250" y="31"/>
                </a:cubicBezTo>
                <a:cubicBezTo>
                  <a:pt x="344" y="62"/>
                  <a:pt x="438" y="156"/>
                  <a:pt x="407" y="281"/>
                </a:cubicBezTo>
                <a:cubicBezTo>
                  <a:pt x="375" y="375"/>
                  <a:pt x="282" y="437"/>
                  <a:pt x="188" y="437"/>
                </a:cubicBezTo>
                <a:cubicBezTo>
                  <a:pt x="63" y="406"/>
                  <a:pt x="0" y="312"/>
                  <a:pt x="32" y="187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294207" y="4335628"/>
            <a:ext cx="145007" cy="146510"/>
          </a:xfrm>
          <a:custGeom>
            <a:avLst/>
            <a:gdLst>
              <a:gd name="T0" fmla="*/ 62 w 438"/>
              <a:gd name="T1" fmla="*/ 344 h 439"/>
              <a:gd name="T2" fmla="*/ 62 w 438"/>
              <a:gd name="T3" fmla="*/ 344 h 439"/>
              <a:gd name="T4" fmla="*/ 125 w 438"/>
              <a:gd name="T5" fmla="*/ 63 h 439"/>
              <a:gd name="T6" fmla="*/ 375 w 438"/>
              <a:gd name="T7" fmla="*/ 125 h 439"/>
              <a:gd name="T8" fmla="*/ 343 w 438"/>
              <a:gd name="T9" fmla="*/ 407 h 439"/>
              <a:gd name="T10" fmla="*/ 62 w 438"/>
              <a:gd name="T11" fmla="*/ 344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39">
                <a:moveTo>
                  <a:pt x="62" y="344"/>
                </a:moveTo>
                <a:lnTo>
                  <a:pt x="62" y="344"/>
                </a:lnTo>
                <a:cubicBezTo>
                  <a:pt x="0" y="250"/>
                  <a:pt x="31" y="125"/>
                  <a:pt x="125" y="63"/>
                </a:cubicBezTo>
                <a:cubicBezTo>
                  <a:pt x="187" y="0"/>
                  <a:pt x="312" y="32"/>
                  <a:pt x="375" y="125"/>
                </a:cubicBezTo>
                <a:cubicBezTo>
                  <a:pt x="437" y="219"/>
                  <a:pt x="437" y="344"/>
                  <a:pt x="343" y="407"/>
                </a:cubicBezTo>
                <a:cubicBezTo>
                  <a:pt x="250" y="438"/>
                  <a:pt x="125" y="438"/>
                  <a:pt x="62" y="344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7955199" y="4666740"/>
            <a:ext cx="155261" cy="146510"/>
          </a:xfrm>
          <a:custGeom>
            <a:avLst/>
            <a:gdLst>
              <a:gd name="T0" fmla="*/ 125 w 469"/>
              <a:gd name="T1" fmla="*/ 63 h 439"/>
              <a:gd name="T2" fmla="*/ 125 w 469"/>
              <a:gd name="T3" fmla="*/ 63 h 439"/>
              <a:gd name="T4" fmla="*/ 406 w 469"/>
              <a:gd name="T5" fmla="*/ 125 h 439"/>
              <a:gd name="T6" fmla="*/ 343 w 469"/>
              <a:gd name="T7" fmla="*/ 375 h 439"/>
              <a:gd name="T8" fmla="*/ 62 w 469"/>
              <a:gd name="T9" fmla="*/ 344 h 439"/>
              <a:gd name="T10" fmla="*/ 125 w 469"/>
              <a:gd name="T11" fmla="*/ 63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9" h="439">
                <a:moveTo>
                  <a:pt x="125" y="63"/>
                </a:moveTo>
                <a:lnTo>
                  <a:pt x="125" y="63"/>
                </a:lnTo>
                <a:cubicBezTo>
                  <a:pt x="218" y="0"/>
                  <a:pt x="343" y="32"/>
                  <a:pt x="406" y="125"/>
                </a:cubicBezTo>
                <a:cubicBezTo>
                  <a:pt x="468" y="219"/>
                  <a:pt x="437" y="313"/>
                  <a:pt x="343" y="375"/>
                </a:cubicBezTo>
                <a:cubicBezTo>
                  <a:pt x="250" y="438"/>
                  <a:pt x="125" y="438"/>
                  <a:pt x="62" y="344"/>
                </a:cubicBezTo>
                <a:cubicBezTo>
                  <a:pt x="0" y="250"/>
                  <a:pt x="31" y="125"/>
                  <a:pt x="125" y="63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6626699" y="2674204"/>
            <a:ext cx="145007" cy="146510"/>
          </a:xfrm>
          <a:custGeom>
            <a:avLst/>
            <a:gdLst>
              <a:gd name="T0" fmla="*/ 93 w 438"/>
              <a:gd name="T1" fmla="*/ 63 h 439"/>
              <a:gd name="T2" fmla="*/ 93 w 438"/>
              <a:gd name="T3" fmla="*/ 63 h 439"/>
              <a:gd name="T4" fmla="*/ 375 w 438"/>
              <a:gd name="T5" fmla="*/ 94 h 439"/>
              <a:gd name="T6" fmla="*/ 312 w 438"/>
              <a:gd name="T7" fmla="*/ 375 h 439"/>
              <a:gd name="T8" fmla="*/ 62 w 438"/>
              <a:gd name="T9" fmla="*/ 313 h 439"/>
              <a:gd name="T10" fmla="*/ 93 w 438"/>
              <a:gd name="T11" fmla="*/ 63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39">
                <a:moveTo>
                  <a:pt x="93" y="63"/>
                </a:moveTo>
                <a:lnTo>
                  <a:pt x="93" y="63"/>
                </a:lnTo>
                <a:cubicBezTo>
                  <a:pt x="187" y="0"/>
                  <a:pt x="312" y="0"/>
                  <a:pt x="375" y="94"/>
                </a:cubicBezTo>
                <a:cubicBezTo>
                  <a:pt x="437" y="188"/>
                  <a:pt x="406" y="313"/>
                  <a:pt x="312" y="375"/>
                </a:cubicBezTo>
                <a:cubicBezTo>
                  <a:pt x="250" y="438"/>
                  <a:pt x="125" y="407"/>
                  <a:pt x="62" y="313"/>
                </a:cubicBezTo>
                <a:cubicBezTo>
                  <a:pt x="0" y="219"/>
                  <a:pt x="0" y="94"/>
                  <a:pt x="93" y="63"/>
                </a:cubicBezTo>
              </a:path>
            </a:pathLst>
          </a:custGeom>
          <a:solidFill>
            <a:srgbClr val="AAD8D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698215" y="4874785"/>
            <a:ext cx="134754" cy="136255"/>
          </a:xfrm>
          <a:custGeom>
            <a:avLst/>
            <a:gdLst>
              <a:gd name="T0" fmla="*/ 187 w 407"/>
              <a:gd name="T1" fmla="*/ 0 h 408"/>
              <a:gd name="T2" fmla="*/ 187 w 407"/>
              <a:gd name="T3" fmla="*/ 0 h 408"/>
              <a:gd name="T4" fmla="*/ 406 w 407"/>
              <a:gd name="T5" fmla="*/ 219 h 408"/>
              <a:gd name="T6" fmla="*/ 187 w 407"/>
              <a:gd name="T7" fmla="*/ 407 h 408"/>
              <a:gd name="T8" fmla="*/ 0 w 407"/>
              <a:gd name="T9" fmla="*/ 219 h 408"/>
              <a:gd name="T10" fmla="*/ 187 w 407"/>
              <a:gd name="T11" fmla="*/ 0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7" h="408">
                <a:moveTo>
                  <a:pt x="187" y="0"/>
                </a:moveTo>
                <a:lnTo>
                  <a:pt x="187" y="0"/>
                </a:lnTo>
                <a:cubicBezTo>
                  <a:pt x="312" y="0"/>
                  <a:pt x="406" y="94"/>
                  <a:pt x="406" y="219"/>
                </a:cubicBezTo>
                <a:cubicBezTo>
                  <a:pt x="406" y="313"/>
                  <a:pt x="312" y="407"/>
                  <a:pt x="187" y="407"/>
                </a:cubicBezTo>
                <a:cubicBezTo>
                  <a:pt x="93" y="407"/>
                  <a:pt x="0" y="313"/>
                  <a:pt x="0" y="219"/>
                </a:cubicBezTo>
                <a:cubicBezTo>
                  <a:pt x="0" y="94"/>
                  <a:pt x="93" y="0"/>
                  <a:pt x="187" y="0"/>
                </a:cubicBezTo>
              </a:path>
            </a:pathLst>
          </a:custGeom>
          <a:solidFill>
            <a:srgbClr val="F298A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698215" y="2477880"/>
            <a:ext cx="134754" cy="134789"/>
          </a:xfrm>
          <a:custGeom>
            <a:avLst/>
            <a:gdLst>
              <a:gd name="T0" fmla="*/ 187 w 407"/>
              <a:gd name="T1" fmla="*/ 0 h 407"/>
              <a:gd name="T2" fmla="*/ 187 w 407"/>
              <a:gd name="T3" fmla="*/ 0 h 407"/>
              <a:gd name="T4" fmla="*/ 406 w 407"/>
              <a:gd name="T5" fmla="*/ 187 h 407"/>
              <a:gd name="T6" fmla="*/ 187 w 407"/>
              <a:gd name="T7" fmla="*/ 406 h 407"/>
              <a:gd name="T8" fmla="*/ 0 w 407"/>
              <a:gd name="T9" fmla="*/ 187 h 407"/>
              <a:gd name="T10" fmla="*/ 187 w 407"/>
              <a:gd name="T11" fmla="*/ 0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7" h="407">
                <a:moveTo>
                  <a:pt x="187" y="0"/>
                </a:moveTo>
                <a:lnTo>
                  <a:pt x="187" y="0"/>
                </a:lnTo>
                <a:cubicBezTo>
                  <a:pt x="312" y="0"/>
                  <a:pt x="406" y="93"/>
                  <a:pt x="406" y="187"/>
                </a:cubicBezTo>
                <a:cubicBezTo>
                  <a:pt x="406" y="312"/>
                  <a:pt x="312" y="406"/>
                  <a:pt x="187" y="406"/>
                </a:cubicBezTo>
                <a:cubicBezTo>
                  <a:pt x="93" y="406"/>
                  <a:pt x="0" y="312"/>
                  <a:pt x="0" y="187"/>
                </a:cubicBezTo>
                <a:cubicBezTo>
                  <a:pt x="0" y="93"/>
                  <a:pt x="93" y="0"/>
                  <a:pt x="187" y="0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902214" y="3682193"/>
            <a:ext cx="134754" cy="124534"/>
          </a:xfrm>
          <a:custGeom>
            <a:avLst/>
            <a:gdLst>
              <a:gd name="T0" fmla="*/ 406 w 407"/>
              <a:gd name="T1" fmla="*/ 187 h 375"/>
              <a:gd name="T2" fmla="*/ 406 w 407"/>
              <a:gd name="T3" fmla="*/ 187 h 375"/>
              <a:gd name="T4" fmla="*/ 187 w 407"/>
              <a:gd name="T5" fmla="*/ 374 h 375"/>
              <a:gd name="T6" fmla="*/ 0 w 407"/>
              <a:gd name="T7" fmla="*/ 187 h 375"/>
              <a:gd name="T8" fmla="*/ 187 w 407"/>
              <a:gd name="T9" fmla="*/ 0 h 375"/>
              <a:gd name="T10" fmla="*/ 406 w 407"/>
              <a:gd name="T11" fmla="*/ 187 h 3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07" h="375">
                <a:moveTo>
                  <a:pt x="406" y="187"/>
                </a:moveTo>
                <a:lnTo>
                  <a:pt x="406" y="187"/>
                </a:lnTo>
                <a:cubicBezTo>
                  <a:pt x="406" y="311"/>
                  <a:pt x="312" y="374"/>
                  <a:pt x="187" y="374"/>
                </a:cubicBezTo>
                <a:cubicBezTo>
                  <a:pt x="93" y="374"/>
                  <a:pt x="0" y="311"/>
                  <a:pt x="0" y="187"/>
                </a:cubicBezTo>
                <a:cubicBezTo>
                  <a:pt x="0" y="93"/>
                  <a:pt x="93" y="0"/>
                  <a:pt x="187" y="0"/>
                </a:cubicBezTo>
                <a:cubicBezTo>
                  <a:pt x="312" y="0"/>
                  <a:pt x="406" y="93"/>
                  <a:pt x="406" y="187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538964" y="2819249"/>
            <a:ext cx="145007" cy="145044"/>
          </a:xfrm>
          <a:custGeom>
            <a:avLst/>
            <a:gdLst>
              <a:gd name="T0" fmla="*/ 375 w 438"/>
              <a:gd name="T1" fmla="*/ 93 h 438"/>
              <a:gd name="T2" fmla="*/ 375 w 438"/>
              <a:gd name="T3" fmla="*/ 93 h 438"/>
              <a:gd name="T4" fmla="*/ 375 w 438"/>
              <a:gd name="T5" fmla="*/ 375 h 438"/>
              <a:gd name="T6" fmla="*/ 94 w 438"/>
              <a:gd name="T7" fmla="*/ 375 h 438"/>
              <a:gd name="T8" fmla="*/ 94 w 438"/>
              <a:gd name="T9" fmla="*/ 93 h 438"/>
              <a:gd name="T10" fmla="*/ 375 w 438"/>
              <a:gd name="T11" fmla="*/ 93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38">
                <a:moveTo>
                  <a:pt x="375" y="93"/>
                </a:moveTo>
                <a:lnTo>
                  <a:pt x="375" y="93"/>
                </a:lnTo>
                <a:cubicBezTo>
                  <a:pt x="437" y="156"/>
                  <a:pt x="437" y="281"/>
                  <a:pt x="375" y="375"/>
                </a:cubicBezTo>
                <a:cubicBezTo>
                  <a:pt x="281" y="437"/>
                  <a:pt x="156" y="437"/>
                  <a:pt x="94" y="375"/>
                </a:cubicBezTo>
                <a:cubicBezTo>
                  <a:pt x="0" y="281"/>
                  <a:pt x="0" y="156"/>
                  <a:pt x="94" y="93"/>
                </a:cubicBezTo>
                <a:cubicBezTo>
                  <a:pt x="156" y="0"/>
                  <a:pt x="281" y="0"/>
                  <a:pt x="375" y="93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847213" y="2819249"/>
            <a:ext cx="146472" cy="145044"/>
          </a:xfrm>
          <a:custGeom>
            <a:avLst/>
            <a:gdLst>
              <a:gd name="T0" fmla="*/ 344 w 439"/>
              <a:gd name="T1" fmla="*/ 375 h 438"/>
              <a:gd name="T2" fmla="*/ 344 w 439"/>
              <a:gd name="T3" fmla="*/ 375 h 438"/>
              <a:gd name="T4" fmla="*/ 63 w 439"/>
              <a:gd name="T5" fmla="*/ 375 h 438"/>
              <a:gd name="T6" fmla="*/ 63 w 439"/>
              <a:gd name="T7" fmla="*/ 93 h 438"/>
              <a:gd name="T8" fmla="*/ 344 w 439"/>
              <a:gd name="T9" fmla="*/ 93 h 438"/>
              <a:gd name="T10" fmla="*/ 344 w 439"/>
              <a:gd name="T11" fmla="*/ 375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38">
                <a:moveTo>
                  <a:pt x="344" y="375"/>
                </a:moveTo>
                <a:lnTo>
                  <a:pt x="344" y="375"/>
                </a:lnTo>
                <a:cubicBezTo>
                  <a:pt x="281" y="437"/>
                  <a:pt x="156" y="437"/>
                  <a:pt x="63" y="375"/>
                </a:cubicBezTo>
                <a:cubicBezTo>
                  <a:pt x="0" y="281"/>
                  <a:pt x="0" y="156"/>
                  <a:pt x="63" y="93"/>
                </a:cubicBezTo>
                <a:cubicBezTo>
                  <a:pt x="156" y="0"/>
                  <a:pt x="281" y="0"/>
                  <a:pt x="344" y="93"/>
                </a:cubicBezTo>
                <a:cubicBezTo>
                  <a:pt x="438" y="156"/>
                  <a:pt x="438" y="281"/>
                  <a:pt x="344" y="375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538964" y="4521696"/>
            <a:ext cx="145007" cy="145044"/>
          </a:xfrm>
          <a:custGeom>
            <a:avLst/>
            <a:gdLst>
              <a:gd name="T0" fmla="*/ 375 w 438"/>
              <a:gd name="T1" fmla="*/ 344 h 438"/>
              <a:gd name="T2" fmla="*/ 375 w 438"/>
              <a:gd name="T3" fmla="*/ 344 h 438"/>
              <a:gd name="T4" fmla="*/ 94 w 438"/>
              <a:gd name="T5" fmla="*/ 344 h 438"/>
              <a:gd name="T6" fmla="*/ 94 w 438"/>
              <a:gd name="T7" fmla="*/ 62 h 438"/>
              <a:gd name="T8" fmla="*/ 375 w 438"/>
              <a:gd name="T9" fmla="*/ 62 h 438"/>
              <a:gd name="T10" fmla="*/ 375 w 438"/>
              <a:gd name="T11" fmla="*/ 344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38">
                <a:moveTo>
                  <a:pt x="375" y="344"/>
                </a:moveTo>
                <a:lnTo>
                  <a:pt x="375" y="344"/>
                </a:lnTo>
                <a:cubicBezTo>
                  <a:pt x="281" y="437"/>
                  <a:pt x="156" y="437"/>
                  <a:pt x="94" y="344"/>
                </a:cubicBezTo>
                <a:cubicBezTo>
                  <a:pt x="0" y="281"/>
                  <a:pt x="0" y="156"/>
                  <a:pt x="94" y="62"/>
                </a:cubicBezTo>
                <a:cubicBezTo>
                  <a:pt x="156" y="0"/>
                  <a:pt x="281" y="0"/>
                  <a:pt x="375" y="62"/>
                </a:cubicBezTo>
                <a:cubicBezTo>
                  <a:pt x="437" y="156"/>
                  <a:pt x="437" y="281"/>
                  <a:pt x="375" y="344"/>
                </a:cubicBezTo>
              </a:path>
            </a:pathLst>
          </a:custGeom>
          <a:solidFill>
            <a:srgbClr val="F298A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155207" y="2559926"/>
            <a:ext cx="145007" cy="155301"/>
          </a:xfrm>
          <a:custGeom>
            <a:avLst/>
            <a:gdLst>
              <a:gd name="T0" fmla="*/ 281 w 438"/>
              <a:gd name="T1" fmla="*/ 31 h 469"/>
              <a:gd name="T2" fmla="*/ 281 w 438"/>
              <a:gd name="T3" fmla="*/ 31 h 469"/>
              <a:gd name="T4" fmla="*/ 406 w 438"/>
              <a:gd name="T5" fmla="*/ 312 h 469"/>
              <a:gd name="T6" fmla="*/ 125 w 438"/>
              <a:gd name="T7" fmla="*/ 406 h 469"/>
              <a:gd name="T8" fmla="*/ 31 w 438"/>
              <a:gd name="T9" fmla="*/ 156 h 469"/>
              <a:gd name="T10" fmla="*/ 281 w 438"/>
              <a:gd name="T11" fmla="*/ 31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69">
                <a:moveTo>
                  <a:pt x="281" y="31"/>
                </a:moveTo>
                <a:lnTo>
                  <a:pt x="281" y="31"/>
                </a:lnTo>
                <a:cubicBezTo>
                  <a:pt x="375" y="93"/>
                  <a:pt x="437" y="187"/>
                  <a:pt x="406" y="312"/>
                </a:cubicBezTo>
                <a:cubicBezTo>
                  <a:pt x="343" y="406"/>
                  <a:pt x="250" y="468"/>
                  <a:pt x="125" y="406"/>
                </a:cubicBezTo>
                <a:cubicBezTo>
                  <a:pt x="31" y="375"/>
                  <a:pt x="0" y="250"/>
                  <a:pt x="31" y="156"/>
                </a:cubicBezTo>
                <a:cubicBezTo>
                  <a:pt x="62" y="62"/>
                  <a:pt x="187" y="0"/>
                  <a:pt x="281" y="31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77705" y="3214826"/>
            <a:ext cx="155261" cy="146510"/>
          </a:xfrm>
          <a:custGeom>
            <a:avLst/>
            <a:gdLst>
              <a:gd name="T0" fmla="*/ 437 w 469"/>
              <a:gd name="T1" fmla="*/ 282 h 439"/>
              <a:gd name="T2" fmla="*/ 437 w 469"/>
              <a:gd name="T3" fmla="*/ 282 h 439"/>
              <a:gd name="T4" fmla="*/ 156 w 469"/>
              <a:gd name="T5" fmla="*/ 407 h 439"/>
              <a:gd name="T6" fmla="*/ 62 w 469"/>
              <a:gd name="T7" fmla="*/ 125 h 439"/>
              <a:gd name="T8" fmla="*/ 312 w 469"/>
              <a:gd name="T9" fmla="*/ 32 h 439"/>
              <a:gd name="T10" fmla="*/ 437 w 469"/>
              <a:gd name="T11" fmla="*/ 282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69" h="439">
                <a:moveTo>
                  <a:pt x="437" y="282"/>
                </a:moveTo>
                <a:lnTo>
                  <a:pt x="437" y="282"/>
                </a:lnTo>
                <a:cubicBezTo>
                  <a:pt x="375" y="407"/>
                  <a:pt x="250" y="438"/>
                  <a:pt x="156" y="407"/>
                </a:cubicBezTo>
                <a:cubicBezTo>
                  <a:pt x="62" y="344"/>
                  <a:pt x="0" y="250"/>
                  <a:pt x="62" y="125"/>
                </a:cubicBezTo>
                <a:cubicBezTo>
                  <a:pt x="93" y="32"/>
                  <a:pt x="218" y="0"/>
                  <a:pt x="312" y="32"/>
                </a:cubicBezTo>
                <a:cubicBezTo>
                  <a:pt x="406" y="63"/>
                  <a:pt x="468" y="188"/>
                  <a:pt x="437" y="282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798219" y="4127583"/>
            <a:ext cx="156724" cy="156766"/>
          </a:xfrm>
          <a:custGeom>
            <a:avLst/>
            <a:gdLst>
              <a:gd name="T0" fmla="*/ 406 w 470"/>
              <a:gd name="T1" fmla="*/ 313 h 470"/>
              <a:gd name="T2" fmla="*/ 406 w 470"/>
              <a:gd name="T3" fmla="*/ 313 h 470"/>
              <a:gd name="T4" fmla="*/ 156 w 470"/>
              <a:gd name="T5" fmla="*/ 407 h 470"/>
              <a:gd name="T6" fmla="*/ 31 w 470"/>
              <a:gd name="T7" fmla="*/ 157 h 470"/>
              <a:gd name="T8" fmla="*/ 313 w 470"/>
              <a:gd name="T9" fmla="*/ 32 h 470"/>
              <a:gd name="T10" fmla="*/ 406 w 470"/>
              <a:gd name="T11" fmla="*/ 313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0" h="470">
                <a:moveTo>
                  <a:pt x="406" y="313"/>
                </a:moveTo>
                <a:lnTo>
                  <a:pt x="406" y="313"/>
                </a:lnTo>
                <a:cubicBezTo>
                  <a:pt x="375" y="407"/>
                  <a:pt x="250" y="469"/>
                  <a:pt x="156" y="407"/>
                </a:cubicBezTo>
                <a:cubicBezTo>
                  <a:pt x="63" y="375"/>
                  <a:pt x="0" y="250"/>
                  <a:pt x="31" y="157"/>
                </a:cubicBezTo>
                <a:cubicBezTo>
                  <a:pt x="94" y="63"/>
                  <a:pt x="219" y="0"/>
                  <a:pt x="313" y="32"/>
                </a:cubicBezTo>
                <a:cubicBezTo>
                  <a:pt x="406" y="94"/>
                  <a:pt x="469" y="219"/>
                  <a:pt x="406" y="313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798219" y="3214826"/>
            <a:ext cx="156724" cy="146510"/>
          </a:xfrm>
          <a:custGeom>
            <a:avLst/>
            <a:gdLst>
              <a:gd name="T0" fmla="*/ 406 w 470"/>
              <a:gd name="T1" fmla="*/ 125 h 439"/>
              <a:gd name="T2" fmla="*/ 406 w 470"/>
              <a:gd name="T3" fmla="*/ 125 h 439"/>
              <a:gd name="T4" fmla="*/ 313 w 470"/>
              <a:gd name="T5" fmla="*/ 407 h 439"/>
              <a:gd name="T6" fmla="*/ 31 w 470"/>
              <a:gd name="T7" fmla="*/ 282 h 439"/>
              <a:gd name="T8" fmla="*/ 156 w 470"/>
              <a:gd name="T9" fmla="*/ 32 h 439"/>
              <a:gd name="T10" fmla="*/ 406 w 470"/>
              <a:gd name="T11" fmla="*/ 125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0" h="439">
                <a:moveTo>
                  <a:pt x="406" y="125"/>
                </a:moveTo>
                <a:lnTo>
                  <a:pt x="406" y="125"/>
                </a:lnTo>
                <a:cubicBezTo>
                  <a:pt x="469" y="250"/>
                  <a:pt x="406" y="344"/>
                  <a:pt x="313" y="407"/>
                </a:cubicBezTo>
                <a:cubicBezTo>
                  <a:pt x="219" y="438"/>
                  <a:pt x="94" y="407"/>
                  <a:pt x="31" y="282"/>
                </a:cubicBezTo>
                <a:cubicBezTo>
                  <a:pt x="0" y="188"/>
                  <a:pt x="63" y="63"/>
                  <a:pt x="156" y="32"/>
                </a:cubicBezTo>
                <a:cubicBezTo>
                  <a:pt x="250" y="0"/>
                  <a:pt x="375" y="32"/>
                  <a:pt x="406" y="125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230969" y="2559926"/>
            <a:ext cx="146472" cy="155301"/>
          </a:xfrm>
          <a:custGeom>
            <a:avLst/>
            <a:gdLst>
              <a:gd name="T0" fmla="*/ 313 w 439"/>
              <a:gd name="T1" fmla="*/ 406 h 469"/>
              <a:gd name="T2" fmla="*/ 313 w 439"/>
              <a:gd name="T3" fmla="*/ 406 h 469"/>
              <a:gd name="T4" fmla="*/ 32 w 439"/>
              <a:gd name="T5" fmla="*/ 312 h 469"/>
              <a:gd name="T6" fmla="*/ 157 w 439"/>
              <a:gd name="T7" fmla="*/ 31 h 469"/>
              <a:gd name="T8" fmla="*/ 406 w 439"/>
              <a:gd name="T9" fmla="*/ 156 h 469"/>
              <a:gd name="T10" fmla="*/ 313 w 439"/>
              <a:gd name="T11" fmla="*/ 406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69">
                <a:moveTo>
                  <a:pt x="313" y="406"/>
                </a:moveTo>
                <a:lnTo>
                  <a:pt x="313" y="406"/>
                </a:lnTo>
                <a:cubicBezTo>
                  <a:pt x="188" y="468"/>
                  <a:pt x="94" y="406"/>
                  <a:pt x="32" y="312"/>
                </a:cubicBezTo>
                <a:cubicBezTo>
                  <a:pt x="0" y="187"/>
                  <a:pt x="63" y="93"/>
                  <a:pt x="157" y="31"/>
                </a:cubicBezTo>
                <a:cubicBezTo>
                  <a:pt x="250" y="0"/>
                  <a:pt x="375" y="62"/>
                  <a:pt x="406" y="156"/>
                </a:cubicBezTo>
                <a:cubicBezTo>
                  <a:pt x="438" y="250"/>
                  <a:pt x="406" y="375"/>
                  <a:pt x="313" y="406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155207" y="4781018"/>
            <a:ext cx="145007" cy="146510"/>
          </a:xfrm>
          <a:custGeom>
            <a:avLst/>
            <a:gdLst>
              <a:gd name="T0" fmla="*/ 281 w 438"/>
              <a:gd name="T1" fmla="*/ 406 h 439"/>
              <a:gd name="T2" fmla="*/ 281 w 438"/>
              <a:gd name="T3" fmla="*/ 406 h 439"/>
              <a:gd name="T4" fmla="*/ 31 w 438"/>
              <a:gd name="T5" fmla="*/ 281 h 439"/>
              <a:gd name="T6" fmla="*/ 125 w 438"/>
              <a:gd name="T7" fmla="*/ 31 h 439"/>
              <a:gd name="T8" fmla="*/ 406 w 438"/>
              <a:gd name="T9" fmla="*/ 156 h 439"/>
              <a:gd name="T10" fmla="*/ 281 w 438"/>
              <a:gd name="T11" fmla="*/ 406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39">
                <a:moveTo>
                  <a:pt x="281" y="406"/>
                </a:moveTo>
                <a:lnTo>
                  <a:pt x="281" y="406"/>
                </a:lnTo>
                <a:cubicBezTo>
                  <a:pt x="187" y="438"/>
                  <a:pt x="62" y="406"/>
                  <a:pt x="31" y="281"/>
                </a:cubicBezTo>
                <a:cubicBezTo>
                  <a:pt x="0" y="188"/>
                  <a:pt x="31" y="63"/>
                  <a:pt x="125" y="31"/>
                </a:cubicBezTo>
                <a:cubicBezTo>
                  <a:pt x="250" y="0"/>
                  <a:pt x="343" y="31"/>
                  <a:pt x="406" y="156"/>
                </a:cubicBezTo>
                <a:cubicBezTo>
                  <a:pt x="437" y="250"/>
                  <a:pt x="375" y="344"/>
                  <a:pt x="281" y="406"/>
                </a:cubicBezTo>
              </a:path>
            </a:pathLst>
          </a:custGeom>
          <a:solidFill>
            <a:srgbClr val="F298A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926711" y="4854273"/>
            <a:ext cx="146472" cy="134789"/>
          </a:xfrm>
          <a:custGeom>
            <a:avLst/>
            <a:gdLst>
              <a:gd name="T0" fmla="*/ 188 w 439"/>
              <a:gd name="T1" fmla="*/ 0 h 407"/>
              <a:gd name="T2" fmla="*/ 188 w 439"/>
              <a:gd name="T3" fmla="*/ 0 h 407"/>
              <a:gd name="T4" fmla="*/ 406 w 439"/>
              <a:gd name="T5" fmla="*/ 156 h 407"/>
              <a:gd name="T6" fmla="*/ 250 w 439"/>
              <a:gd name="T7" fmla="*/ 406 h 407"/>
              <a:gd name="T8" fmla="*/ 31 w 439"/>
              <a:gd name="T9" fmla="*/ 250 h 407"/>
              <a:gd name="T10" fmla="*/ 188 w 439"/>
              <a:gd name="T11" fmla="*/ 0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07">
                <a:moveTo>
                  <a:pt x="188" y="0"/>
                </a:moveTo>
                <a:lnTo>
                  <a:pt x="188" y="0"/>
                </a:lnTo>
                <a:cubicBezTo>
                  <a:pt x="281" y="0"/>
                  <a:pt x="406" y="62"/>
                  <a:pt x="406" y="156"/>
                </a:cubicBezTo>
                <a:cubicBezTo>
                  <a:pt x="438" y="281"/>
                  <a:pt x="375" y="375"/>
                  <a:pt x="250" y="406"/>
                </a:cubicBezTo>
                <a:cubicBezTo>
                  <a:pt x="156" y="406"/>
                  <a:pt x="31" y="344"/>
                  <a:pt x="31" y="250"/>
                </a:cubicBezTo>
                <a:cubicBezTo>
                  <a:pt x="0" y="125"/>
                  <a:pt x="63" y="31"/>
                  <a:pt x="188" y="0"/>
                </a:cubicBezTo>
              </a:path>
            </a:pathLst>
          </a:custGeom>
          <a:solidFill>
            <a:srgbClr val="F298A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459466" y="2498392"/>
            <a:ext cx="145007" cy="146510"/>
          </a:xfrm>
          <a:custGeom>
            <a:avLst/>
            <a:gdLst>
              <a:gd name="T0" fmla="*/ 187 w 438"/>
              <a:gd name="T1" fmla="*/ 0 h 439"/>
              <a:gd name="T2" fmla="*/ 187 w 438"/>
              <a:gd name="T3" fmla="*/ 0 h 439"/>
              <a:gd name="T4" fmla="*/ 406 w 438"/>
              <a:gd name="T5" fmla="*/ 156 h 439"/>
              <a:gd name="T6" fmla="*/ 250 w 438"/>
              <a:gd name="T7" fmla="*/ 406 h 439"/>
              <a:gd name="T8" fmla="*/ 31 w 438"/>
              <a:gd name="T9" fmla="*/ 250 h 439"/>
              <a:gd name="T10" fmla="*/ 187 w 438"/>
              <a:gd name="T11" fmla="*/ 0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39">
                <a:moveTo>
                  <a:pt x="187" y="0"/>
                </a:moveTo>
                <a:lnTo>
                  <a:pt x="187" y="0"/>
                </a:lnTo>
                <a:cubicBezTo>
                  <a:pt x="281" y="0"/>
                  <a:pt x="375" y="63"/>
                  <a:pt x="406" y="156"/>
                </a:cubicBezTo>
                <a:cubicBezTo>
                  <a:pt x="437" y="281"/>
                  <a:pt x="375" y="375"/>
                  <a:pt x="250" y="406"/>
                </a:cubicBezTo>
                <a:cubicBezTo>
                  <a:pt x="156" y="438"/>
                  <a:pt x="31" y="344"/>
                  <a:pt x="31" y="250"/>
                </a:cubicBezTo>
                <a:cubicBezTo>
                  <a:pt x="0" y="125"/>
                  <a:pt x="62" y="31"/>
                  <a:pt x="187" y="0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871455" y="3443382"/>
            <a:ext cx="145007" cy="134789"/>
          </a:xfrm>
          <a:custGeom>
            <a:avLst/>
            <a:gdLst>
              <a:gd name="T0" fmla="*/ 406 w 438"/>
              <a:gd name="T1" fmla="*/ 156 h 407"/>
              <a:gd name="T2" fmla="*/ 406 w 438"/>
              <a:gd name="T3" fmla="*/ 156 h 407"/>
              <a:gd name="T4" fmla="*/ 250 w 438"/>
              <a:gd name="T5" fmla="*/ 406 h 407"/>
              <a:gd name="T6" fmla="*/ 31 w 438"/>
              <a:gd name="T7" fmla="*/ 250 h 407"/>
              <a:gd name="T8" fmla="*/ 187 w 438"/>
              <a:gd name="T9" fmla="*/ 0 h 407"/>
              <a:gd name="T10" fmla="*/ 406 w 438"/>
              <a:gd name="T11" fmla="*/ 156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07">
                <a:moveTo>
                  <a:pt x="406" y="156"/>
                </a:moveTo>
                <a:lnTo>
                  <a:pt x="406" y="156"/>
                </a:lnTo>
                <a:cubicBezTo>
                  <a:pt x="437" y="281"/>
                  <a:pt x="375" y="375"/>
                  <a:pt x="250" y="406"/>
                </a:cubicBezTo>
                <a:cubicBezTo>
                  <a:pt x="156" y="406"/>
                  <a:pt x="31" y="344"/>
                  <a:pt x="31" y="250"/>
                </a:cubicBezTo>
                <a:cubicBezTo>
                  <a:pt x="0" y="125"/>
                  <a:pt x="62" y="31"/>
                  <a:pt x="187" y="0"/>
                </a:cubicBezTo>
                <a:cubicBezTo>
                  <a:pt x="281" y="0"/>
                  <a:pt x="375" y="62"/>
                  <a:pt x="406" y="156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352944" y="2674204"/>
            <a:ext cx="156724" cy="146510"/>
          </a:xfrm>
          <a:custGeom>
            <a:avLst/>
            <a:gdLst>
              <a:gd name="T0" fmla="*/ 344 w 470"/>
              <a:gd name="T1" fmla="*/ 63 h 439"/>
              <a:gd name="T2" fmla="*/ 344 w 470"/>
              <a:gd name="T3" fmla="*/ 63 h 439"/>
              <a:gd name="T4" fmla="*/ 407 w 470"/>
              <a:gd name="T5" fmla="*/ 313 h 439"/>
              <a:gd name="T6" fmla="*/ 125 w 470"/>
              <a:gd name="T7" fmla="*/ 375 h 439"/>
              <a:gd name="T8" fmla="*/ 63 w 470"/>
              <a:gd name="T9" fmla="*/ 94 h 439"/>
              <a:gd name="T10" fmla="*/ 344 w 470"/>
              <a:gd name="T11" fmla="*/ 63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0" h="439">
                <a:moveTo>
                  <a:pt x="344" y="63"/>
                </a:moveTo>
                <a:lnTo>
                  <a:pt x="344" y="63"/>
                </a:lnTo>
                <a:cubicBezTo>
                  <a:pt x="438" y="125"/>
                  <a:pt x="469" y="250"/>
                  <a:pt x="407" y="313"/>
                </a:cubicBezTo>
                <a:cubicBezTo>
                  <a:pt x="344" y="407"/>
                  <a:pt x="219" y="438"/>
                  <a:pt x="125" y="375"/>
                </a:cubicBezTo>
                <a:cubicBezTo>
                  <a:pt x="32" y="313"/>
                  <a:pt x="0" y="188"/>
                  <a:pt x="63" y="94"/>
                </a:cubicBezTo>
                <a:cubicBezTo>
                  <a:pt x="125" y="0"/>
                  <a:pt x="250" y="0"/>
                  <a:pt x="344" y="63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691953" y="3006782"/>
            <a:ext cx="156724" cy="146510"/>
          </a:xfrm>
          <a:custGeom>
            <a:avLst/>
            <a:gdLst>
              <a:gd name="T0" fmla="*/ 407 w 470"/>
              <a:gd name="T1" fmla="*/ 313 h 439"/>
              <a:gd name="T2" fmla="*/ 407 w 470"/>
              <a:gd name="T3" fmla="*/ 313 h 439"/>
              <a:gd name="T4" fmla="*/ 125 w 470"/>
              <a:gd name="T5" fmla="*/ 375 h 439"/>
              <a:gd name="T6" fmla="*/ 63 w 470"/>
              <a:gd name="T7" fmla="*/ 94 h 439"/>
              <a:gd name="T8" fmla="*/ 344 w 470"/>
              <a:gd name="T9" fmla="*/ 63 h 439"/>
              <a:gd name="T10" fmla="*/ 407 w 470"/>
              <a:gd name="T11" fmla="*/ 313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0" h="439">
                <a:moveTo>
                  <a:pt x="407" y="313"/>
                </a:moveTo>
                <a:lnTo>
                  <a:pt x="407" y="313"/>
                </a:lnTo>
                <a:cubicBezTo>
                  <a:pt x="344" y="407"/>
                  <a:pt x="219" y="438"/>
                  <a:pt x="125" y="375"/>
                </a:cubicBezTo>
                <a:cubicBezTo>
                  <a:pt x="32" y="313"/>
                  <a:pt x="0" y="188"/>
                  <a:pt x="63" y="94"/>
                </a:cubicBezTo>
                <a:cubicBezTo>
                  <a:pt x="125" y="0"/>
                  <a:pt x="250" y="0"/>
                  <a:pt x="344" y="63"/>
                </a:cubicBezTo>
                <a:cubicBezTo>
                  <a:pt x="438" y="125"/>
                  <a:pt x="469" y="219"/>
                  <a:pt x="407" y="313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683971" y="4335628"/>
            <a:ext cx="156724" cy="156766"/>
          </a:xfrm>
          <a:custGeom>
            <a:avLst/>
            <a:gdLst>
              <a:gd name="T0" fmla="*/ 407 w 470"/>
              <a:gd name="T1" fmla="*/ 344 h 470"/>
              <a:gd name="T2" fmla="*/ 407 w 470"/>
              <a:gd name="T3" fmla="*/ 344 h 470"/>
              <a:gd name="T4" fmla="*/ 125 w 470"/>
              <a:gd name="T5" fmla="*/ 407 h 470"/>
              <a:gd name="T6" fmla="*/ 63 w 470"/>
              <a:gd name="T7" fmla="*/ 125 h 470"/>
              <a:gd name="T8" fmla="*/ 344 w 470"/>
              <a:gd name="T9" fmla="*/ 63 h 470"/>
              <a:gd name="T10" fmla="*/ 407 w 470"/>
              <a:gd name="T11" fmla="*/ 344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0" h="470">
                <a:moveTo>
                  <a:pt x="407" y="344"/>
                </a:moveTo>
                <a:lnTo>
                  <a:pt x="407" y="344"/>
                </a:lnTo>
                <a:cubicBezTo>
                  <a:pt x="344" y="438"/>
                  <a:pt x="219" y="469"/>
                  <a:pt x="125" y="407"/>
                </a:cubicBezTo>
                <a:cubicBezTo>
                  <a:pt x="32" y="344"/>
                  <a:pt x="0" y="219"/>
                  <a:pt x="63" y="125"/>
                </a:cubicBezTo>
                <a:cubicBezTo>
                  <a:pt x="125" y="32"/>
                  <a:pt x="250" y="0"/>
                  <a:pt x="344" y="63"/>
                </a:cubicBezTo>
                <a:cubicBezTo>
                  <a:pt x="438" y="125"/>
                  <a:pt x="469" y="250"/>
                  <a:pt x="407" y="344"/>
                </a:cubicBezTo>
              </a:path>
            </a:pathLst>
          </a:custGeom>
          <a:solidFill>
            <a:srgbClr val="F298A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926711" y="2498392"/>
            <a:ext cx="146472" cy="146510"/>
          </a:xfrm>
          <a:custGeom>
            <a:avLst/>
            <a:gdLst>
              <a:gd name="T0" fmla="*/ 250 w 439"/>
              <a:gd name="T1" fmla="*/ 0 h 439"/>
              <a:gd name="T2" fmla="*/ 250 w 439"/>
              <a:gd name="T3" fmla="*/ 0 h 439"/>
              <a:gd name="T4" fmla="*/ 406 w 439"/>
              <a:gd name="T5" fmla="*/ 250 h 439"/>
              <a:gd name="T6" fmla="*/ 188 w 439"/>
              <a:gd name="T7" fmla="*/ 406 h 439"/>
              <a:gd name="T8" fmla="*/ 31 w 439"/>
              <a:gd name="T9" fmla="*/ 156 h 439"/>
              <a:gd name="T10" fmla="*/ 250 w 439"/>
              <a:gd name="T11" fmla="*/ 0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39">
                <a:moveTo>
                  <a:pt x="250" y="0"/>
                </a:moveTo>
                <a:lnTo>
                  <a:pt x="250" y="0"/>
                </a:lnTo>
                <a:cubicBezTo>
                  <a:pt x="375" y="31"/>
                  <a:pt x="438" y="125"/>
                  <a:pt x="406" y="250"/>
                </a:cubicBezTo>
                <a:cubicBezTo>
                  <a:pt x="406" y="344"/>
                  <a:pt x="281" y="438"/>
                  <a:pt x="188" y="406"/>
                </a:cubicBezTo>
                <a:cubicBezTo>
                  <a:pt x="63" y="375"/>
                  <a:pt x="0" y="281"/>
                  <a:pt x="31" y="156"/>
                </a:cubicBezTo>
                <a:cubicBezTo>
                  <a:pt x="31" y="63"/>
                  <a:pt x="156" y="0"/>
                  <a:pt x="250" y="0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8516187" y="3443382"/>
            <a:ext cx="145007" cy="134789"/>
          </a:xfrm>
          <a:custGeom>
            <a:avLst/>
            <a:gdLst>
              <a:gd name="T0" fmla="*/ 405 w 438"/>
              <a:gd name="T1" fmla="*/ 250 h 407"/>
              <a:gd name="T2" fmla="*/ 405 w 438"/>
              <a:gd name="T3" fmla="*/ 250 h 407"/>
              <a:gd name="T4" fmla="*/ 187 w 438"/>
              <a:gd name="T5" fmla="*/ 406 h 407"/>
              <a:gd name="T6" fmla="*/ 31 w 438"/>
              <a:gd name="T7" fmla="*/ 156 h 407"/>
              <a:gd name="T8" fmla="*/ 249 w 438"/>
              <a:gd name="T9" fmla="*/ 0 h 407"/>
              <a:gd name="T10" fmla="*/ 405 w 438"/>
              <a:gd name="T11" fmla="*/ 250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07">
                <a:moveTo>
                  <a:pt x="405" y="250"/>
                </a:moveTo>
                <a:lnTo>
                  <a:pt x="405" y="250"/>
                </a:lnTo>
                <a:cubicBezTo>
                  <a:pt x="405" y="344"/>
                  <a:pt x="280" y="406"/>
                  <a:pt x="187" y="406"/>
                </a:cubicBezTo>
                <a:cubicBezTo>
                  <a:pt x="63" y="375"/>
                  <a:pt x="0" y="281"/>
                  <a:pt x="31" y="156"/>
                </a:cubicBezTo>
                <a:cubicBezTo>
                  <a:pt x="63" y="62"/>
                  <a:pt x="156" y="0"/>
                  <a:pt x="249" y="0"/>
                </a:cubicBezTo>
                <a:cubicBezTo>
                  <a:pt x="374" y="31"/>
                  <a:pt x="437" y="125"/>
                  <a:pt x="405" y="250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871455" y="3909284"/>
            <a:ext cx="145007" cy="146510"/>
          </a:xfrm>
          <a:custGeom>
            <a:avLst/>
            <a:gdLst>
              <a:gd name="T0" fmla="*/ 406 w 438"/>
              <a:gd name="T1" fmla="*/ 250 h 439"/>
              <a:gd name="T2" fmla="*/ 406 w 438"/>
              <a:gd name="T3" fmla="*/ 250 h 439"/>
              <a:gd name="T4" fmla="*/ 187 w 438"/>
              <a:gd name="T5" fmla="*/ 406 h 439"/>
              <a:gd name="T6" fmla="*/ 31 w 438"/>
              <a:gd name="T7" fmla="*/ 156 h 439"/>
              <a:gd name="T8" fmla="*/ 250 w 438"/>
              <a:gd name="T9" fmla="*/ 0 h 439"/>
              <a:gd name="T10" fmla="*/ 406 w 438"/>
              <a:gd name="T11" fmla="*/ 250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8" h="439">
                <a:moveTo>
                  <a:pt x="406" y="250"/>
                </a:moveTo>
                <a:lnTo>
                  <a:pt x="406" y="250"/>
                </a:lnTo>
                <a:cubicBezTo>
                  <a:pt x="375" y="344"/>
                  <a:pt x="281" y="438"/>
                  <a:pt x="187" y="406"/>
                </a:cubicBezTo>
                <a:cubicBezTo>
                  <a:pt x="62" y="375"/>
                  <a:pt x="0" y="281"/>
                  <a:pt x="31" y="156"/>
                </a:cubicBezTo>
                <a:cubicBezTo>
                  <a:pt x="31" y="63"/>
                  <a:pt x="156" y="0"/>
                  <a:pt x="250" y="0"/>
                </a:cubicBezTo>
                <a:cubicBezTo>
                  <a:pt x="375" y="31"/>
                  <a:pt x="437" y="125"/>
                  <a:pt x="406" y="250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683971" y="3006782"/>
            <a:ext cx="156724" cy="146510"/>
          </a:xfrm>
          <a:custGeom>
            <a:avLst/>
            <a:gdLst>
              <a:gd name="T0" fmla="*/ 407 w 470"/>
              <a:gd name="T1" fmla="*/ 94 h 439"/>
              <a:gd name="T2" fmla="*/ 407 w 470"/>
              <a:gd name="T3" fmla="*/ 94 h 439"/>
              <a:gd name="T4" fmla="*/ 344 w 470"/>
              <a:gd name="T5" fmla="*/ 375 h 439"/>
              <a:gd name="T6" fmla="*/ 63 w 470"/>
              <a:gd name="T7" fmla="*/ 313 h 439"/>
              <a:gd name="T8" fmla="*/ 125 w 470"/>
              <a:gd name="T9" fmla="*/ 63 h 439"/>
              <a:gd name="T10" fmla="*/ 407 w 470"/>
              <a:gd name="T11" fmla="*/ 94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0" h="439">
                <a:moveTo>
                  <a:pt x="407" y="94"/>
                </a:moveTo>
                <a:lnTo>
                  <a:pt x="407" y="94"/>
                </a:lnTo>
                <a:cubicBezTo>
                  <a:pt x="469" y="188"/>
                  <a:pt x="438" y="313"/>
                  <a:pt x="344" y="375"/>
                </a:cubicBezTo>
                <a:cubicBezTo>
                  <a:pt x="250" y="438"/>
                  <a:pt x="125" y="407"/>
                  <a:pt x="63" y="313"/>
                </a:cubicBezTo>
                <a:cubicBezTo>
                  <a:pt x="0" y="219"/>
                  <a:pt x="32" y="125"/>
                  <a:pt x="125" y="63"/>
                </a:cubicBezTo>
                <a:cubicBezTo>
                  <a:pt x="219" y="0"/>
                  <a:pt x="344" y="0"/>
                  <a:pt x="407" y="94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024444" y="2674204"/>
            <a:ext cx="146472" cy="146510"/>
          </a:xfrm>
          <a:custGeom>
            <a:avLst/>
            <a:gdLst>
              <a:gd name="T0" fmla="*/ 344 w 439"/>
              <a:gd name="T1" fmla="*/ 375 h 439"/>
              <a:gd name="T2" fmla="*/ 344 w 439"/>
              <a:gd name="T3" fmla="*/ 375 h 439"/>
              <a:gd name="T4" fmla="*/ 63 w 439"/>
              <a:gd name="T5" fmla="*/ 313 h 439"/>
              <a:gd name="T6" fmla="*/ 125 w 439"/>
              <a:gd name="T7" fmla="*/ 63 h 439"/>
              <a:gd name="T8" fmla="*/ 407 w 439"/>
              <a:gd name="T9" fmla="*/ 94 h 439"/>
              <a:gd name="T10" fmla="*/ 344 w 439"/>
              <a:gd name="T11" fmla="*/ 375 h 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39" h="439">
                <a:moveTo>
                  <a:pt x="344" y="375"/>
                </a:moveTo>
                <a:lnTo>
                  <a:pt x="344" y="375"/>
                </a:lnTo>
                <a:cubicBezTo>
                  <a:pt x="250" y="438"/>
                  <a:pt x="125" y="407"/>
                  <a:pt x="63" y="313"/>
                </a:cubicBezTo>
                <a:cubicBezTo>
                  <a:pt x="0" y="250"/>
                  <a:pt x="32" y="125"/>
                  <a:pt x="125" y="63"/>
                </a:cubicBezTo>
                <a:cubicBezTo>
                  <a:pt x="219" y="0"/>
                  <a:pt x="344" y="0"/>
                  <a:pt x="407" y="94"/>
                </a:cubicBezTo>
                <a:cubicBezTo>
                  <a:pt x="438" y="188"/>
                  <a:pt x="438" y="313"/>
                  <a:pt x="344" y="375"/>
                </a:cubicBezTo>
              </a:path>
            </a:pathLst>
          </a:custGeom>
          <a:solidFill>
            <a:srgbClr val="C1C7D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10352944" y="4666740"/>
            <a:ext cx="156724" cy="156766"/>
          </a:xfrm>
          <a:custGeom>
            <a:avLst/>
            <a:gdLst>
              <a:gd name="T0" fmla="*/ 344 w 470"/>
              <a:gd name="T1" fmla="*/ 407 h 470"/>
              <a:gd name="T2" fmla="*/ 344 w 470"/>
              <a:gd name="T3" fmla="*/ 407 h 470"/>
              <a:gd name="T4" fmla="*/ 63 w 470"/>
              <a:gd name="T5" fmla="*/ 344 h 470"/>
              <a:gd name="T6" fmla="*/ 125 w 470"/>
              <a:gd name="T7" fmla="*/ 63 h 470"/>
              <a:gd name="T8" fmla="*/ 407 w 470"/>
              <a:gd name="T9" fmla="*/ 125 h 470"/>
              <a:gd name="T10" fmla="*/ 344 w 470"/>
              <a:gd name="T11" fmla="*/ 407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70" h="470">
                <a:moveTo>
                  <a:pt x="344" y="407"/>
                </a:moveTo>
                <a:lnTo>
                  <a:pt x="344" y="407"/>
                </a:lnTo>
                <a:cubicBezTo>
                  <a:pt x="250" y="469"/>
                  <a:pt x="125" y="438"/>
                  <a:pt x="63" y="344"/>
                </a:cubicBezTo>
                <a:cubicBezTo>
                  <a:pt x="0" y="250"/>
                  <a:pt x="32" y="125"/>
                  <a:pt x="125" y="63"/>
                </a:cubicBezTo>
                <a:cubicBezTo>
                  <a:pt x="219" y="0"/>
                  <a:pt x="344" y="32"/>
                  <a:pt x="407" y="125"/>
                </a:cubicBezTo>
                <a:cubicBezTo>
                  <a:pt x="469" y="219"/>
                  <a:pt x="438" y="344"/>
                  <a:pt x="344" y="407"/>
                </a:cubicBezTo>
              </a:path>
            </a:pathLst>
          </a:custGeom>
          <a:solidFill>
            <a:srgbClr val="F298A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出自【趣你的PPT】(微信:qunideppt)：最优质的PPT资源库"/>
          <p:cNvSpPr/>
          <p:nvPr/>
        </p:nvSpPr>
        <p:spPr>
          <a:xfrm>
            <a:off x="8611800" y="4562781"/>
            <a:ext cx="747475" cy="747669"/>
          </a:xfrm>
          <a:prstGeom prst="ellipse">
            <a:avLst/>
          </a:prstGeom>
          <a:solidFill>
            <a:srgbClr val="F298A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 defTabSz="914034"/>
            <a:endParaRPr lang="en-US" sz="9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9" name="出自【趣你的PPT】(微信:qunideppt)：最优质的PPT资源库"/>
          <p:cNvSpPr/>
          <p:nvPr/>
        </p:nvSpPr>
        <p:spPr>
          <a:xfrm>
            <a:off x="7755519" y="2143666"/>
            <a:ext cx="747475" cy="747669"/>
          </a:xfrm>
          <a:prstGeom prst="ellipse">
            <a:avLst/>
          </a:prstGeom>
          <a:solidFill>
            <a:srgbClr val="AAD8D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 defTabSz="914034"/>
            <a:endParaRPr lang="en-US" sz="900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60" name="Group 4698出自【趣你的PPT】(微信:qunideppt)：最优质的PPT资源库"/>
          <p:cNvGrpSpPr>
            <a:grpSpLocks/>
          </p:cNvGrpSpPr>
          <p:nvPr/>
        </p:nvGrpSpPr>
        <p:grpSpPr bwMode="auto">
          <a:xfrm>
            <a:off x="7901616" y="2270583"/>
            <a:ext cx="450732" cy="441797"/>
            <a:chOff x="5427663" y="4046537"/>
            <a:chExt cx="395287" cy="387350"/>
          </a:xfrm>
          <a:solidFill>
            <a:schemeClr val="bg1"/>
          </a:solidFill>
        </p:grpSpPr>
        <p:sp>
          <p:nvSpPr>
            <p:cNvPr id="6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35625" y="4046537"/>
              <a:ext cx="187325" cy="184150"/>
            </a:xfrm>
            <a:custGeom>
              <a:avLst/>
              <a:gdLst>
                <a:gd name="T0" fmla="*/ 301 w 520"/>
                <a:gd name="T1" fmla="*/ 75 h 511"/>
                <a:gd name="T2" fmla="*/ 444 w 520"/>
                <a:gd name="T3" fmla="*/ 217 h 511"/>
                <a:gd name="T4" fmla="*/ 394 w 520"/>
                <a:gd name="T5" fmla="*/ 267 h 511"/>
                <a:gd name="T6" fmla="*/ 327 w 520"/>
                <a:gd name="T7" fmla="*/ 200 h 511"/>
                <a:gd name="T8" fmla="*/ 301 w 520"/>
                <a:gd name="T9" fmla="*/ 225 h 511"/>
                <a:gd name="T10" fmla="*/ 368 w 520"/>
                <a:gd name="T11" fmla="*/ 292 h 511"/>
                <a:gd name="T12" fmla="*/ 335 w 520"/>
                <a:gd name="T13" fmla="*/ 326 h 511"/>
                <a:gd name="T14" fmla="*/ 293 w 520"/>
                <a:gd name="T15" fmla="*/ 275 h 511"/>
                <a:gd name="T16" fmla="*/ 268 w 520"/>
                <a:gd name="T17" fmla="*/ 309 h 511"/>
                <a:gd name="T18" fmla="*/ 310 w 520"/>
                <a:gd name="T19" fmla="*/ 351 h 511"/>
                <a:gd name="T20" fmla="*/ 268 w 520"/>
                <a:gd name="T21" fmla="*/ 393 h 511"/>
                <a:gd name="T22" fmla="*/ 201 w 520"/>
                <a:gd name="T23" fmla="*/ 326 h 511"/>
                <a:gd name="T24" fmla="*/ 168 w 520"/>
                <a:gd name="T25" fmla="*/ 351 h 511"/>
                <a:gd name="T26" fmla="*/ 243 w 520"/>
                <a:gd name="T27" fmla="*/ 418 h 511"/>
                <a:gd name="T28" fmla="*/ 209 w 520"/>
                <a:gd name="T29" fmla="*/ 443 h 511"/>
                <a:gd name="T30" fmla="*/ 168 w 520"/>
                <a:gd name="T31" fmla="*/ 401 h 511"/>
                <a:gd name="T32" fmla="*/ 134 w 520"/>
                <a:gd name="T33" fmla="*/ 426 h 511"/>
                <a:gd name="T34" fmla="*/ 218 w 520"/>
                <a:gd name="T35" fmla="*/ 510 h 511"/>
                <a:gd name="T36" fmla="*/ 519 w 520"/>
                <a:gd name="T37" fmla="*/ 217 h 511"/>
                <a:gd name="T38" fmla="*/ 301 w 520"/>
                <a:gd name="T39" fmla="*/ 0 h 511"/>
                <a:gd name="T40" fmla="*/ 0 w 520"/>
                <a:gd name="T41" fmla="*/ 292 h 511"/>
                <a:gd name="T42" fmla="*/ 34 w 520"/>
                <a:gd name="T43" fmla="*/ 334 h 511"/>
                <a:gd name="T44" fmla="*/ 301 w 520"/>
                <a:gd name="T45" fmla="*/ 75 h 511"/>
                <a:gd name="T46" fmla="*/ 301 w 520"/>
                <a:gd name="T47" fmla="*/ 75 h 511"/>
                <a:gd name="T48" fmla="*/ 301 w 520"/>
                <a:gd name="T49" fmla="*/ 7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0" h="511">
                  <a:moveTo>
                    <a:pt x="301" y="75"/>
                  </a:moveTo>
                  <a:lnTo>
                    <a:pt x="444" y="217"/>
                  </a:lnTo>
                  <a:lnTo>
                    <a:pt x="394" y="267"/>
                  </a:lnTo>
                  <a:lnTo>
                    <a:pt x="327" y="200"/>
                  </a:lnTo>
                  <a:lnTo>
                    <a:pt x="301" y="225"/>
                  </a:lnTo>
                  <a:lnTo>
                    <a:pt x="368" y="292"/>
                  </a:lnTo>
                  <a:lnTo>
                    <a:pt x="335" y="326"/>
                  </a:lnTo>
                  <a:lnTo>
                    <a:pt x="293" y="275"/>
                  </a:lnTo>
                  <a:lnTo>
                    <a:pt x="268" y="309"/>
                  </a:lnTo>
                  <a:lnTo>
                    <a:pt x="310" y="351"/>
                  </a:lnTo>
                  <a:lnTo>
                    <a:pt x="268" y="393"/>
                  </a:lnTo>
                  <a:lnTo>
                    <a:pt x="201" y="326"/>
                  </a:lnTo>
                  <a:lnTo>
                    <a:pt x="168" y="351"/>
                  </a:lnTo>
                  <a:lnTo>
                    <a:pt x="243" y="418"/>
                  </a:lnTo>
                  <a:lnTo>
                    <a:pt x="209" y="443"/>
                  </a:lnTo>
                  <a:lnTo>
                    <a:pt x="168" y="401"/>
                  </a:lnTo>
                  <a:lnTo>
                    <a:pt x="134" y="426"/>
                  </a:lnTo>
                  <a:lnTo>
                    <a:pt x="218" y="510"/>
                  </a:lnTo>
                  <a:lnTo>
                    <a:pt x="519" y="217"/>
                  </a:lnTo>
                  <a:lnTo>
                    <a:pt x="301" y="0"/>
                  </a:lnTo>
                  <a:lnTo>
                    <a:pt x="0" y="292"/>
                  </a:lnTo>
                  <a:lnTo>
                    <a:pt x="34" y="334"/>
                  </a:lnTo>
                  <a:lnTo>
                    <a:pt x="301" y="75"/>
                  </a:lnTo>
                  <a:close/>
                  <a:moveTo>
                    <a:pt x="301" y="75"/>
                  </a:moveTo>
                  <a:lnTo>
                    <a:pt x="301" y="7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35625" y="4046537"/>
              <a:ext cx="187325" cy="184150"/>
            </a:xfrm>
            <a:custGeom>
              <a:avLst/>
              <a:gdLst>
                <a:gd name="T0" fmla="*/ 301 w 520"/>
                <a:gd name="T1" fmla="*/ 75 h 511"/>
                <a:gd name="T2" fmla="*/ 444 w 520"/>
                <a:gd name="T3" fmla="*/ 217 h 511"/>
                <a:gd name="T4" fmla="*/ 394 w 520"/>
                <a:gd name="T5" fmla="*/ 267 h 511"/>
                <a:gd name="T6" fmla="*/ 327 w 520"/>
                <a:gd name="T7" fmla="*/ 200 h 511"/>
                <a:gd name="T8" fmla="*/ 301 w 520"/>
                <a:gd name="T9" fmla="*/ 225 h 511"/>
                <a:gd name="T10" fmla="*/ 368 w 520"/>
                <a:gd name="T11" fmla="*/ 292 h 511"/>
                <a:gd name="T12" fmla="*/ 335 w 520"/>
                <a:gd name="T13" fmla="*/ 326 h 511"/>
                <a:gd name="T14" fmla="*/ 293 w 520"/>
                <a:gd name="T15" fmla="*/ 275 h 511"/>
                <a:gd name="T16" fmla="*/ 268 w 520"/>
                <a:gd name="T17" fmla="*/ 309 h 511"/>
                <a:gd name="T18" fmla="*/ 310 w 520"/>
                <a:gd name="T19" fmla="*/ 351 h 511"/>
                <a:gd name="T20" fmla="*/ 268 w 520"/>
                <a:gd name="T21" fmla="*/ 393 h 511"/>
                <a:gd name="T22" fmla="*/ 201 w 520"/>
                <a:gd name="T23" fmla="*/ 326 h 511"/>
                <a:gd name="T24" fmla="*/ 168 w 520"/>
                <a:gd name="T25" fmla="*/ 351 h 511"/>
                <a:gd name="T26" fmla="*/ 243 w 520"/>
                <a:gd name="T27" fmla="*/ 418 h 511"/>
                <a:gd name="T28" fmla="*/ 209 w 520"/>
                <a:gd name="T29" fmla="*/ 443 h 511"/>
                <a:gd name="T30" fmla="*/ 168 w 520"/>
                <a:gd name="T31" fmla="*/ 401 h 511"/>
                <a:gd name="T32" fmla="*/ 134 w 520"/>
                <a:gd name="T33" fmla="*/ 426 h 511"/>
                <a:gd name="T34" fmla="*/ 218 w 520"/>
                <a:gd name="T35" fmla="*/ 510 h 511"/>
                <a:gd name="T36" fmla="*/ 519 w 520"/>
                <a:gd name="T37" fmla="*/ 217 h 511"/>
                <a:gd name="T38" fmla="*/ 301 w 520"/>
                <a:gd name="T39" fmla="*/ 0 h 511"/>
                <a:gd name="T40" fmla="*/ 0 w 520"/>
                <a:gd name="T41" fmla="*/ 292 h 511"/>
                <a:gd name="T42" fmla="*/ 34 w 520"/>
                <a:gd name="T43" fmla="*/ 334 h 511"/>
                <a:gd name="T44" fmla="*/ 301 w 520"/>
                <a:gd name="T45" fmla="*/ 7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20" h="511">
                  <a:moveTo>
                    <a:pt x="301" y="75"/>
                  </a:moveTo>
                  <a:lnTo>
                    <a:pt x="444" y="217"/>
                  </a:lnTo>
                  <a:lnTo>
                    <a:pt x="394" y="267"/>
                  </a:lnTo>
                  <a:lnTo>
                    <a:pt x="327" y="200"/>
                  </a:lnTo>
                  <a:lnTo>
                    <a:pt x="301" y="225"/>
                  </a:lnTo>
                  <a:lnTo>
                    <a:pt x="368" y="292"/>
                  </a:lnTo>
                  <a:lnTo>
                    <a:pt x="335" y="326"/>
                  </a:lnTo>
                  <a:lnTo>
                    <a:pt x="293" y="275"/>
                  </a:lnTo>
                  <a:lnTo>
                    <a:pt x="268" y="309"/>
                  </a:lnTo>
                  <a:lnTo>
                    <a:pt x="310" y="351"/>
                  </a:lnTo>
                  <a:lnTo>
                    <a:pt x="268" y="393"/>
                  </a:lnTo>
                  <a:lnTo>
                    <a:pt x="201" y="326"/>
                  </a:lnTo>
                  <a:lnTo>
                    <a:pt x="168" y="351"/>
                  </a:lnTo>
                  <a:lnTo>
                    <a:pt x="243" y="418"/>
                  </a:lnTo>
                  <a:lnTo>
                    <a:pt x="209" y="443"/>
                  </a:lnTo>
                  <a:lnTo>
                    <a:pt x="168" y="401"/>
                  </a:lnTo>
                  <a:lnTo>
                    <a:pt x="134" y="426"/>
                  </a:lnTo>
                  <a:lnTo>
                    <a:pt x="218" y="510"/>
                  </a:lnTo>
                  <a:lnTo>
                    <a:pt x="519" y="217"/>
                  </a:lnTo>
                  <a:lnTo>
                    <a:pt x="301" y="0"/>
                  </a:lnTo>
                  <a:lnTo>
                    <a:pt x="0" y="292"/>
                  </a:lnTo>
                  <a:lnTo>
                    <a:pt x="34" y="334"/>
                  </a:lnTo>
                  <a:lnTo>
                    <a:pt x="301" y="7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743575" y="4073524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27663" y="4229099"/>
              <a:ext cx="204787" cy="204788"/>
            </a:xfrm>
            <a:custGeom>
              <a:avLst/>
              <a:gdLst>
                <a:gd name="T0" fmla="*/ 451 w 569"/>
                <a:gd name="T1" fmla="*/ 158 h 569"/>
                <a:gd name="T2" fmla="*/ 501 w 569"/>
                <a:gd name="T3" fmla="*/ 209 h 569"/>
                <a:gd name="T4" fmla="*/ 468 w 569"/>
                <a:gd name="T5" fmla="*/ 251 h 569"/>
                <a:gd name="T6" fmla="*/ 393 w 569"/>
                <a:gd name="T7" fmla="*/ 175 h 569"/>
                <a:gd name="T8" fmla="*/ 368 w 569"/>
                <a:gd name="T9" fmla="*/ 200 h 569"/>
                <a:gd name="T10" fmla="*/ 443 w 569"/>
                <a:gd name="T11" fmla="*/ 275 h 569"/>
                <a:gd name="T12" fmla="*/ 409 w 569"/>
                <a:gd name="T13" fmla="*/ 309 h 569"/>
                <a:gd name="T14" fmla="*/ 359 w 569"/>
                <a:gd name="T15" fmla="*/ 251 h 569"/>
                <a:gd name="T16" fmla="*/ 334 w 569"/>
                <a:gd name="T17" fmla="*/ 284 h 569"/>
                <a:gd name="T18" fmla="*/ 384 w 569"/>
                <a:gd name="T19" fmla="*/ 334 h 569"/>
                <a:gd name="T20" fmla="*/ 342 w 569"/>
                <a:gd name="T21" fmla="*/ 376 h 569"/>
                <a:gd name="T22" fmla="*/ 267 w 569"/>
                <a:gd name="T23" fmla="*/ 301 h 569"/>
                <a:gd name="T24" fmla="*/ 234 w 569"/>
                <a:gd name="T25" fmla="*/ 326 h 569"/>
                <a:gd name="T26" fmla="*/ 309 w 569"/>
                <a:gd name="T27" fmla="*/ 401 h 569"/>
                <a:gd name="T28" fmla="*/ 284 w 569"/>
                <a:gd name="T29" fmla="*/ 434 h 569"/>
                <a:gd name="T30" fmla="*/ 234 w 569"/>
                <a:gd name="T31" fmla="*/ 376 h 569"/>
                <a:gd name="T32" fmla="*/ 200 w 569"/>
                <a:gd name="T33" fmla="*/ 409 h 569"/>
                <a:gd name="T34" fmla="*/ 250 w 569"/>
                <a:gd name="T35" fmla="*/ 459 h 569"/>
                <a:gd name="T36" fmla="*/ 217 w 569"/>
                <a:gd name="T37" fmla="*/ 493 h 569"/>
                <a:gd name="T38" fmla="*/ 75 w 569"/>
                <a:gd name="T39" fmla="*/ 351 h 569"/>
                <a:gd name="T40" fmla="*/ 393 w 569"/>
                <a:gd name="T41" fmla="*/ 41 h 569"/>
                <a:gd name="T42" fmla="*/ 351 w 569"/>
                <a:gd name="T43" fmla="*/ 0 h 569"/>
                <a:gd name="T44" fmla="*/ 0 w 569"/>
                <a:gd name="T45" fmla="*/ 351 h 569"/>
                <a:gd name="T46" fmla="*/ 217 w 569"/>
                <a:gd name="T47" fmla="*/ 568 h 569"/>
                <a:gd name="T48" fmla="*/ 568 w 569"/>
                <a:gd name="T49" fmla="*/ 225 h 569"/>
                <a:gd name="T50" fmla="*/ 484 w 569"/>
                <a:gd name="T51" fmla="*/ 133 h 569"/>
                <a:gd name="T52" fmla="*/ 451 w 569"/>
                <a:gd name="T53" fmla="*/ 158 h 569"/>
                <a:gd name="T54" fmla="*/ 451 w 569"/>
                <a:gd name="T55" fmla="*/ 158 h 569"/>
                <a:gd name="T56" fmla="*/ 451 w 569"/>
                <a:gd name="T57" fmla="*/ 158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69" h="569">
                  <a:moveTo>
                    <a:pt x="451" y="158"/>
                  </a:moveTo>
                  <a:lnTo>
                    <a:pt x="501" y="209"/>
                  </a:lnTo>
                  <a:lnTo>
                    <a:pt x="468" y="251"/>
                  </a:lnTo>
                  <a:lnTo>
                    <a:pt x="393" y="175"/>
                  </a:lnTo>
                  <a:lnTo>
                    <a:pt x="368" y="200"/>
                  </a:lnTo>
                  <a:lnTo>
                    <a:pt x="443" y="275"/>
                  </a:lnTo>
                  <a:lnTo>
                    <a:pt x="409" y="309"/>
                  </a:lnTo>
                  <a:lnTo>
                    <a:pt x="359" y="251"/>
                  </a:lnTo>
                  <a:lnTo>
                    <a:pt x="334" y="284"/>
                  </a:lnTo>
                  <a:lnTo>
                    <a:pt x="384" y="334"/>
                  </a:lnTo>
                  <a:lnTo>
                    <a:pt x="342" y="376"/>
                  </a:lnTo>
                  <a:lnTo>
                    <a:pt x="267" y="301"/>
                  </a:lnTo>
                  <a:lnTo>
                    <a:pt x="234" y="326"/>
                  </a:lnTo>
                  <a:lnTo>
                    <a:pt x="309" y="401"/>
                  </a:lnTo>
                  <a:lnTo>
                    <a:pt x="284" y="434"/>
                  </a:lnTo>
                  <a:lnTo>
                    <a:pt x="234" y="376"/>
                  </a:lnTo>
                  <a:lnTo>
                    <a:pt x="200" y="409"/>
                  </a:lnTo>
                  <a:lnTo>
                    <a:pt x="250" y="459"/>
                  </a:lnTo>
                  <a:lnTo>
                    <a:pt x="217" y="493"/>
                  </a:lnTo>
                  <a:lnTo>
                    <a:pt x="75" y="351"/>
                  </a:lnTo>
                  <a:lnTo>
                    <a:pt x="393" y="41"/>
                  </a:lnTo>
                  <a:lnTo>
                    <a:pt x="351" y="0"/>
                  </a:lnTo>
                  <a:lnTo>
                    <a:pt x="0" y="351"/>
                  </a:lnTo>
                  <a:lnTo>
                    <a:pt x="217" y="568"/>
                  </a:lnTo>
                  <a:lnTo>
                    <a:pt x="568" y="225"/>
                  </a:lnTo>
                  <a:lnTo>
                    <a:pt x="484" y="133"/>
                  </a:lnTo>
                  <a:lnTo>
                    <a:pt x="451" y="158"/>
                  </a:lnTo>
                  <a:close/>
                  <a:moveTo>
                    <a:pt x="451" y="158"/>
                  </a:moveTo>
                  <a:lnTo>
                    <a:pt x="451" y="158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27663" y="4229099"/>
              <a:ext cx="204787" cy="204788"/>
            </a:xfrm>
            <a:custGeom>
              <a:avLst/>
              <a:gdLst>
                <a:gd name="T0" fmla="*/ 451 w 569"/>
                <a:gd name="T1" fmla="*/ 158 h 569"/>
                <a:gd name="T2" fmla="*/ 501 w 569"/>
                <a:gd name="T3" fmla="*/ 209 h 569"/>
                <a:gd name="T4" fmla="*/ 468 w 569"/>
                <a:gd name="T5" fmla="*/ 251 h 569"/>
                <a:gd name="T6" fmla="*/ 393 w 569"/>
                <a:gd name="T7" fmla="*/ 175 h 569"/>
                <a:gd name="T8" fmla="*/ 368 w 569"/>
                <a:gd name="T9" fmla="*/ 200 h 569"/>
                <a:gd name="T10" fmla="*/ 443 w 569"/>
                <a:gd name="T11" fmla="*/ 275 h 569"/>
                <a:gd name="T12" fmla="*/ 409 w 569"/>
                <a:gd name="T13" fmla="*/ 309 h 569"/>
                <a:gd name="T14" fmla="*/ 359 w 569"/>
                <a:gd name="T15" fmla="*/ 251 h 569"/>
                <a:gd name="T16" fmla="*/ 334 w 569"/>
                <a:gd name="T17" fmla="*/ 284 h 569"/>
                <a:gd name="T18" fmla="*/ 384 w 569"/>
                <a:gd name="T19" fmla="*/ 334 h 569"/>
                <a:gd name="T20" fmla="*/ 342 w 569"/>
                <a:gd name="T21" fmla="*/ 376 h 569"/>
                <a:gd name="T22" fmla="*/ 267 w 569"/>
                <a:gd name="T23" fmla="*/ 301 h 569"/>
                <a:gd name="T24" fmla="*/ 234 w 569"/>
                <a:gd name="T25" fmla="*/ 326 h 569"/>
                <a:gd name="T26" fmla="*/ 309 w 569"/>
                <a:gd name="T27" fmla="*/ 401 h 569"/>
                <a:gd name="T28" fmla="*/ 284 w 569"/>
                <a:gd name="T29" fmla="*/ 434 h 569"/>
                <a:gd name="T30" fmla="*/ 234 w 569"/>
                <a:gd name="T31" fmla="*/ 376 h 569"/>
                <a:gd name="T32" fmla="*/ 200 w 569"/>
                <a:gd name="T33" fmla="*/ 409 h 569"/>
                <a:gd name="T34" fmla="*/ 250 w 569"/>
                <a:gd name="T35" fmla="*/ 459 h 569"/>
                <a:gd name="T36" fmla="*/ 217 w 569"/>
                <a:gd name="T37" fmla="*/ 493 h 569"/>
                <a:gd name="T38" fmla="*/ 75 w 569"/>
                <a:gd name="T39" fmla="*/ 351 h 569"/>
                <a:gd name="T40" fmla="*/ 393 w 569"/>
                <a:gd name="T41" fmla="*/ 41 h 569"/>
                <a:gd name="T42" fmla="*/ 351 w 569"/>
                <a:gd name="T43" fmla="*/ 0 h 569"/>
                <a:gd name="T44" fmla="*/ 0 w 569"/>
                <a:gd name="T45" fmla="*/ 351 h 569"/>
                <a:gd name="T46" fmla="*/ 217 w 569"/>
                <a:gd name="T47" fmla="*/ 568 h 569"/>
                <a:gd name="T48" fmla="*/ 568 w 569"/>
                <a:gd name="T49" fmla="*/ 225 h 569"/>
                <a:gd name="T50" fmla="*/ 484 w 569"/>
                <a:gd name="T51" fmla="*/ 133 h 569"/>
                <a:gd name="T52" fmla="*/ 451 w 569"/>
                <a:gd name="T53" fmla="*/ 158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9" h="569">
                  <a:moveTo>
                    <a:pt x="451" y="158"/>
                  </a:moveTo>
                  <a:lnTo>
                    <a:pt x="501" y="209"/>
                  </a:lnTo>
                  <a:lnTo>
                    <a:pt x="468" y="251"/>
                  </a:lnTo>
                  <a:lnTo>
                    <a:pt x="393" y="175"/>
                  </a:lnTo>
                  <a:lnTo>
                    <a:pt x="368" y="200"/>
                  </a:lnTo>
                  <a:lnTo>
                    <a:pt x="443" y="275"/>
                  </a:lnTo>
                  <a:lnTo>
                    <a:pt x="409" y="309"/>
                  </a:lnTo>
                  <a:lnTo>
                    <a:pt x="359" y="251"/>
                  </a:lnTo>
                  <a:lnTo>
                    <a:pt x="334" y="284"/>
                  </a:lnTo>
                  <a:lnTo>
                    <a:pt x="384" y="334"/>
                  </a:lnTo>
                  <a:lnTo>
                    <a:pt x="342" y="376"/>
                  </a:lnTo>
                  <a:lnTo>
                    <a:pt x="267" y="301"/>
                  </a:lnTo>
                  <a:lnTo>
                    <a:pt x="234" y="326"/>
                  </a:lnTo>
                  <a:lnTo>
                    <a:pt x="309" y="401"/>
                  </a:lnTo>
                  <a:lnTo>
                    <a:pt x="284" y="434"/>
                  </a:lnTo>
                  <a:lnTo>
                    <a:pt x="234" y="376"/>
                  </a:lnTo>
                  <a:lnTo>
                    <a:pt x="200" y="409"/>
                  </a:lnTo>
                  <a:lnTo>
                    <a:pt x="250" y="459"/>
                  </a:lnTo>
                  <a:lnTo>
                    <a:pt x="217" y="493"/>
                  </a:lnTo>
                  <a:lnTo>
                    <a:pt x="75" y="351"/>
                  </a:lnTo>
                  <a:lnTo>
                    <a:pt x="393" y="41"/>
                  </a:lnTo>
                  <a:lnTo>
                    <a:pt x="351" y="0"/>
                  </a:lnTo>
                  <a:lnTo>
                    <a:pt x="0" y="351"/>
                  </a:lnTo>
                  <a:lnTo>
                    <a:pt x="217" y="568"/>
                  </a:lnTo>
                  <a:lnTo>
                    <a:pt x="568" y="225"/>
                  </a:lnTo>
                  <a:lnTo>
                    <a:pt x="484" y="133"/>
                  </a:lnTo>
                  <a:lnTo>
                    <a:pt x="451" y="15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591175" y="4286249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73700" y="4070349"/>
              <a:ext cx="312738" cy="319088"/>
            </a:xfrm>
            <a:custGeom>
              <a:avLst/>
              <a:gdLst>
                <a:gd name="T0" fmla="*/ 318 w 870"/>
                <a:gd name="T1" fmla="*/ 142 h 887"/>
                <a:gd name="T2" fmla="*/ 167 w 870"/>
                <a:gd name="T3" fmla="*/ 0 h 887"/>
                <a:gd name="T4" fmla="*/ 0 w 870"/>
                <a:gd name="T5" fmla="*/ 167 h 887"/>
                <a:gd name="T6" fmla="*/ 142 w 870"/>
                <a:gd name="T7" fmla="*/ 317 h 887"/>
                <a:gd name="T8" fmla="*/ 594 w 870"/>
                <a:gd name="T9" fmla="*/ 760 h 887"/>
                <a:gd name="T10" fmla="*/ 869 w 870"/>
                <a:gd name="T11" fmla="*/ 886 h 887"/>
                <a:gd name="T12" fmla="*/ 769 w 870"/>
                <a:gd name="T13" fmla="*/ 601 h 887"/>
                <a:gd name="T14" fmla="*/ 318 w 870"/>
                <a:gd name="T15" fmla="*/ 142 h 887"/>
                <a:gd name="T16" fmla="*/ 117 w 870"/>
                <a:gd name="T17" fmla="*/ 225 h 887"/>
                <a:gd name="T18" fmla="*/ 58 w 870"/>
                <a:gd name="T19" fmla="*/ 167 h 887"/>
                <a:gd name="T20" fmla="*/ 167 w 870"/>
                <a:gd name="T21" fmla="*/ 58 h 887"/>
                <a:gd name="T22" fmla="*/ 226 w 870"/>
                <a:gd name="T23" fmla="*/ 116 h 887"/>
                <a:gd name="T24" fmla="*/ 117 w 870"/>
                <a:gd name="T25" fmla="*/ 225 h 887"/>
                <a:gd name="T26" fmla="*/ 769 w 870"/>
                <a:gd name="T27" fmla="*/ 819 h 887"/>
                <a:gd name="T28" fmla="*/ 610 w 870"/>
                <a:gd name="T29" fmla="*/ 744 h 887"/>
                <a:gd name="T30" fmla="*/ 594 w 870"/>
                <a:gd name="T31" fmla="*/ 727 h 887"/>
                <a:gd name="T32" fmla="*/ 677 w 870"/>
                <a:gd name="T33" fmla="*/ 735 h 887"/>
                <a:gd name="T34" fmla="*/ 669 w 870"/>
                <a:gd name="T35" fmla="*/ 668 h 887"/>
                <a:gd name="T36" fmla="*/ 736 w 870"/>
                <a:gd name="T37" fmla="*/ 677 h 887"/>
                <a:gd name="T38" fmla="*/ 736 w 870"/>
                <a:gd name="T39" fmla="*/ 593 h 887"/>
                <a:gd name="T40" fmla="*/ 752 w 870"/>
                <a:gd name="T41" fmla="*/ 610 h 887"/>
                <a:gd name="T42" fmla="*/ 811 w 870"/>
                <a:gd name="T43" fmla="*/ 769 h 887"/>
                <a:gd name="T44" fmla="*/ 769 w 870"/>
                <a:gd name="T45" fmla="*/ 819 h 887"/>
                <a:gd name="T46" fmla="*/ 769 w 870"/>
                <a:gd name="T47" fmla="*/ 819 h 887"/>
                <a:gd name="T48" fmla="*/ 769 w 870"/>
                <a:gd name="T49" fmla="*/ 819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70" h="887">
                  <a:moveTo>
                    <a:pt x="318" y="142"/>
                  </a:moveTo>
                  <a:lnTo>
                    <a:pt x="167" y="0"/>
                  </a:lnTo>
                  <a:lnTo>
                    <a:pt x="0" y="167"/>
                  </a:lnTo>
                  <a:lnTo>
                    <a:pt x="142" y="317"/>
                  </a:lnTo>
                  <a:lnTo>
                    <a:pt x="594" y="760"/>
                  </a:lnTo>
                  <a:lnTo>
                    <a:pt x="869" y="886"/>
                  </a:lnTo>
                  <a:lnTo>
                    <a:pt x="769" y="601"/>
                  </a:lnTo>
                  <a:lnTo>
                    <a:pt x="318" y="142"/>
                  </a:lnTo>
                  <a:close/>
                  <a:moveTo>
                    <a:pt x="117" y="225"/>
                  </a:moveTo>
                  <a:lnTo>
                    <a:pt x="58" y="167"/>
                  </a:lnTo>
                  <a:lnTo>
                    <a:pt x="167" y="58"/>
                  </a:lnTo>
                  <a:lnTo>
                    <a:pt x="226" y="116"/>
                  </a:lnTo>
                  <a:lnTo>
                    <a:pt x="117" y="225"/>
                  </a:lnTo>
                  <a:close/>
                  <a:moveTo>
                    <a:pt x="769" y="819"/>
                  </a:moveTo>
                  <a:lnTo>
                    <a:pt x="610" y="744"/>
                  </a:lnTo>
                  <a:lnTo>
                    <a:pt x="594" y="727"/>
                  </a:lnTo>
                  <a:lnTo>
                    <a:pt x="677" y="735"/>
                  </a:lnTo>
                  <a:lnTo>
                    <a:pt x="669" y="668"/>
                  </a:lnTo>
                  <a:lnTo>
                    <a:pt x="736" y="677"/>
                  </a:lnTo>
                  <a:lnTo>
                    <a:pt x="736" y="593"/>
                  </a:lnTo>
                  <a:lnTo>
                    <a:pt x="752" y="610"/>
                  </a:lnTo>
                  <a:lnTo>
                    <a:pt x="811" y="769"/>
                  </a:lnTo>
                  <a:lnTo>
                    <a:pt x="769" y="819"/>
                  </a:lnTo>
                  <a:close/>
                  <a:moveTo>
                    <a:pt x="769" y="819"/>
                  </a:moveTo>
                  <a:lnTo>
                    <a:pt x="769" y="819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73700" y="4070349"/>
              <a:ext cx="312738" cy="319088"/>
            </a:xfrm>
            <a:custGeom>
              <a:avLst/>
              <a:gdLst>
                <a:gd name="T0" fmla="*/ 318 w 870"/>
                <a:gd name="T1" fmla="*/ 142 h 887"/>
                <a:gd name="T2" fmla="*/ 318 w 870"/>
                <a:gd name="T3" fmla="*/ 142 h 887"/>
                <a:gd name="T4" fmla="*/ 167 w 870"/>
                <a:gd name="T5" fmla="*/ 0 h 887"/>
                <a:gd name="T6" fmla="*/ 0 w 870"/>
                <a:gd name="T7" fmla="*/ 167 h 887"/>
                <a:gd name="T8" fmla="*/ 142 w 870"/>
                <a:gd name="T9" fmla="*/ 317 h 887"/>
                <a:gd name="T10" fmla="*/ 142 w 870"/>
                <a:gd name="T11" fmla="*/ 317 h 887"/>
                <a:gd name="T12" fmla="*/ 594 w 870"/>
                <a:gd name="T13" fmla="*/ 760 h 887"/>
                <a:gd name="T14" fmla="*/ 869 w 870"/>
                <a:gd name="T15" fmla="*/ 886 h 887"/>
                <a:gd name="T16" fmla="*/ 769 w 870"/>
                <a:gd name="T17" fmla="*/ 601 h 887"/>
                <a:gd name="T18" fmla="*/ 318 w 870"/>
                <a:gd name="T19" fmla="*/ 142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0" h="887">
                  <a:moveTo>
                    <a:pt x="318" y="142"/>
                  </a:moveTo>
                  <a:lnTo>
                    <a:pt x="318" y="142"/>
                  </a:lnTo>
                  <a:lnTo>
                    <a:pt x="167" y="0"/>
                  </a:lnTo>
                  <a:lnTo>
                    <a:pt x="0" y="167"/>
                  </a:lnTo>
                  <a:lnTo>
                    <a:pt x="142" y="317"/>
                  </a:lnTo>
                  <a:lnTo>
                    <a:pt x="142" y="317"/>
                  </a:lnTo>
                  <a:lnTo>
                    <a:pt x="594" y="760"/>
                  </a:lnTo>
                  <a:lnTo>
                    <a:pt x="869" y="886"/>
                  </a:lnTo>
                  <a:lnTo>
                    <a:pt x="769" y="601"/>
                  </a:lnTo>
                  <a:lnTo>
                    <a:pt x="318" y="14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494338" y="4090987"/>
              <a:ext cx="60325" cy="60325"/>
            </a:xfrm>
            <a:custGeom>
              <a:avLst/>
              <a:gdLst>
                <a:gd name="T0" fmla="*/ 59 w 169"/>
                <a:gd name="T1" fmla="*/ 167 h 168"/>
                <a:gd name="T2" fmla="*/ 0 w 169"/>
                <a:gd name="T3" fmla="*/ 109 h 168"/>
                <a:gd name="T4" fmla="*/ 109 w 169"/>
                <a:gd name="T5" fmla="*/ 0 h 168"/>
                <a:gd name="T6" fmla="*/ 168 w 169"/>
                <a:gd name="T7" fmla="*/ 58 h 168"/>
                <a:gd name="T8" fmla="*/ 59 w 169"/>
                <a:gd name="T9" fmla="*/ 16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168">
                  <a:moveTo>
                    <a:pt x="59" y="167"/>
                  </a:moveTo>
                  <a:lnTo>
                    <a:pt x="0" y="109"/>
                  </a:lnTo>
                  <a:lnTo>
                    <a:pt x="109" y="0"/>
                  </a:lnTo>
                  <a:lnTo>
                    <a:pt x="168" y="58"/>
                  </a:lnTo>
                  <a:lnTo>
                    <a:pt x="59" y="16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688013" y="4283074"/>
              <a:ext cx="77787" cy="80963"/>
            </a:xfrm>
            <a:custGeom>
              <a:avLst/>
              <a:gdLst>
                <a:gd name="T0" fmla="*/ 175 w 218"/>
                <a:gd name="T1" fmla="*/ 226 h 227"/>
                <a:gd name="T2" fmla="*/ 16 w 218"/>
                <a:gd name="T3" fmla="*/ 151 h 227"/>
                <a:gd name="T4" fmla="*/ 0 w 218"/>
                <a:gd name="T5" fmla="*/ 134 h 227"/>
                <a:gd name="T6" fmla="*/ 83 w 218"/>
                <a:gd name="T7" fmla="*/ 142 h 227"/>
                <a:gd name="T8" fmla="*/ 75 w 218"/>
                <a:gd name="T9" fmla="*/ 75 h 227"/>
                <a:gd name="T10" fmla="*/ 142 w 218"/>
                <a:gd name="T11" fmla="*/ 84 h 227"/>
                <a:gd name="T12" fmla="*/ 142 w 218"/>
                <a:gd name="T13" fmla="*/ 0 h 227"/>
                <a:gd name="T14" fmla="*/ 158 w 218"/>
                <a:gd name="T15" fmla="*/ 17 h 227"/>
                <a:gd name="T16" fmla="*/ 217 w 218"/>
                <a:gd name="T17" fmla="*/ 176 h 227"/>
                <a:gd name="T18" fmla="*/ 175 w 218"/>
                <a:gd name="T19" fmla="*/ 22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8" h="227">
                  <a:moveTo>
                    <a:pt x="175" y="226"/>
                  </a:moveTo>
                  <a:lnTo>
                    <a:pt x="16" y="151"/>
                  </a:lnTo>
                  <a:lnTo>
                    <a:pt x="0" y="134"/>
                  </a:lnTo>
                  <a:lnTo>
                    <a:pt x="83" y="142"/>
                  </a:lnTo>
                  <a:lnTo>
                    <a:pt x="75" y="75"/>
                  </a:lnTo>
                  <a:lnTo>
                    <a:pt x="142" y="84"/>
                  </a:lnTo>
                  <a:lnTo>
                    <a:pt x="142" y="0"/>
                  </a:lnTo>
                  <a:lnTo>
                    <a:pt x="158" y="17"/>
                  </a:lnTo>
                  <a:lnTo>
                    <a:pt x="217" y="176"/>
                  </a:lnTo>
                  <a:lnTo>
                    <a:pt x="175" y="22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749925" y="4365624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2" name="Group 4681出自【趣你的PPT】(微信:qunideppt)：最优质的PPT资源库"/>
          <p:cNvGrpSpPr>
            <a:grpSpLocks/>
          </p:cNvGrpSpPr>
          <p:nvPr/>
        </p:nvGrpSpPr>
        <p:grpSpPr bwMode="auto">
          <a:xfrm>
            <a:off x="8791790" y="4666740"/>
            <a:ext cx="368204" cy="482600"/>
            <a:chOff x="4576763" y="2300287"/>
            <a:chExt cx="276225" cy="361950"/>
          </a:xfrm>
          <a:solidFill>
            <a:schemeClr val="bg1"/>
          </a:solidFill>
        </p:grpSpPr>
        <p:sp>
          <p:nvSpPr>
            <p:cNvPr id="7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76763" y="2541587"/>
              <a:ext cx="120650" cy="120650"/>
            </a:xfrm>
            <a:custGeom>
              <a:avLst/>
              <a:gdLst>
                <a:gd name="T0" fmla="*/ 92 w 336"/>
                <a:gd name="T1" fmla="*/ 0 h 336"/>
                <a:gd name="T2" fmla="*/ 0 w 336"/>
                <a:gd name="T3" fmla="*/ 243 h 336"/>
                <a:gd name="T4" fmla="*/ 159 w 336"/>
                <a:gd name="T5" fmla="*/ 193 h 336"/>
                <a:gd name="T6" fmla="*/ 251 w 336"/>
                <a:gd name="T7" fmla="*/ 335 h 336"/>
                <a:gd name="T8" fmla="*/ 335 w 336"/>
                <a:gd name="T9" fmla="*/ 84 h 336"/>
                <a:gd name="T10" fmla="*/ 251 w 336"/>
                <a:gd name="T11" fmla="*/ 9 h 336"/>
                <a:gd name="T12" fmla="*/ 92 w 336"/>
                <a:gd name="T13" fmla="*/ 0 h 336"/>
                <a:gd name="T14" fmla="*/ 92 w 336"/>
                <a:gd name="T15" fmla="*/ 0 h 336"/>
                <a:gd name="T16" fmla="*/ 92 w 336"/>
                <a:gd name="T1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336">
                  <a:moveTo>
                    <a:pt x="92" y="0"/>
                  </a:moveTo>
                  <a:lnTo>
                    <a:pt x="0" y="243"/>
                  </a:lnTo>
                  <a:lnTo>
                    <a:pt x="159" y="193"/>
                  </a:lnTo>
                  <a:lnTo>
                    <a:pt x="251" y="335"/>
                  </a:lnTo>
                  <a:lnTo>
                    <a:pt x="335" y="84"/>
                  </a:lnTo>
                  <a:lnTo>
                    <a:pt x="251" y="9"/>
                  </a:lnTo>
                  <a:lnTo>
                    <a:pt x="92" y="0"/>
                  </a:lnTo>
                  <a:close/>
                  <a:moveTo>
                    <a:pt x="92" y="0"/>
                  </a:moveTo>
                  <a:lnTo>
                    <a:pt x="9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76763" y="2541587"/>
              <a:ext cx="120650" cy="120650"/>
            </a:xfrm>
            <a:custGeom>
              <a:avLst/>
              <a:gdLst>
                <a:gd name="T0" fmla="*/ 92 w 336"/>
                <a:gd name="T1" fmla="*/ 0 h 336"/>
                <a:gd name="T2" fmla="*/ 0 w 336"/>
                <a:gd name="T3" fmla="*/ 243 h 336"/>
                <a:gd name="T4" fmla="*/ 159 w 336"/>
                <a:gd name="T5" fmla="*/ 193 h 336"/>
                <a:gd name="T6" fmla="*/ 251 w 336"/>
                <a:gd name="T7" fmla="*/ 335 h 336"/>
                <a:gd name="T8" fmla="*/ 335 w 336"/>
                <a:gd name="T9" fmla="*/ 84 h 336"/>
                <a:gd name="T10" fmla="*/ 251 w 336"/>
                <a:gd name="T11" fmla="*/ 9 h 336"/>
                <a:gd name="T12" fmla="*/ 92 w 336"/>
                <a:gd name="T1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6" h="336">
                  <a:moveTo>
                    <a:pt x="92" y="0"/>
                  </a:moveTo>
                  <a:lnTo>
                    <a:pt x="0" y="243"/>
                  </a:lnTo>
                  <a:lnTo>
                    <a:pt x="159" y="193"/>
                  </a:lnTo>
                  <a:lnTo>
                    <a:pt x="251" y="335"/>
                  </a:lnTo>
                  <a:lnTo>
                    <a:pt x="335" y="84"/>
                  </a:lnTo>
                  <a:lnTo>
                    <a:pt x="251" y="9"/>
                  </a:lnTo>
                  <a:lnTo>
                    <a:pt x="92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610100" y="2541587"/>
              <a:ext cx="1588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32338" y="2541587"/>
              <a:ext cx="120650" cy="120650"/>
            </a:xfrm>
            <a:custGeom>
              <a:avLst/>
              <a:gdLst>
                <a:gd name="T0" fmla="*/ 251 w 336"/>
                <a:gd name="T1" fmla="*/ 0 h 336"/>
                <a:gd name="T2" fmla="*/ 84 w 336"/>
                <a:gd name="T3" fmla="*/ 9 h 336"/>
                <a:gd name="T4" fmla="*/ 0 w 336"/>
                <a:gd name="T5" fmla="*/ 84 h 336"/>
                <a:gd name="T6" fmla="*/ 92 w 336"/>
                <a:gd name="T7" fmla="*/ 335 h 336"/>
                <a:gd name="T8" fmla="*/ 176 w 336"/>
                <a:gd name="T9" fmla="*/ 193 h 336"/>
                <a:gd name="T10" fmla="*/ 335 w 336"/>
                <a:gd name="T11" fmla="*/ 243 h 336"/>
                <a:gd name="T12" fmla="*/ 251 w 336"/>
                <a:gd name="T13" fmla="*/ 0 h 336"/>
                <a:gd name="T14" fmla="*/ 251 w 336"/>
                <a:gd name="T15" fmla="*/ 0 h 336"/>
                <a:gd name="T16" fmla="*/ 251 w 336"/>
                <a:gd name="T1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336">
                  <a:moveTo>
                    <a:pt x="251" y="0"/>
                  </a:moveTo>
                  <a:lnTo>
                    <a:pt x="84" y="9"/>
                  </a:lnTo>
                  <a:lnTo>
                    <a:pt x="0" y="84"/>
                  </a:lnTo>
                  <a:lnTo>
                    <a:pt x="92" y="335"/>
                  </a:lnTo>
                  <a:lnTo>
                    <a:pt x="176" y="193"/>
                  </a:lnTo>
                  <a:lnTo>
                    <a:pt x="335" y="243"/>
                  </a:lnTo>
                  <a:lnTo>
                    <a:pt x="251" y="0"/>
                  </a:lnTo>
                  <a:close/>
                  <a:moveTo>
                    <a:pt x="251" y="0"/>
                  </a:moveTo>
                  <a:lnTo>
                    <a:pt x="251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732338" y="2541587"/>
              <a:ext cx="120650" cy="120650"/>
            </a:xfrm>
            <a:custGeom>
              <a:avLst/>
              <a:gdLst>
                <a:gd name="T0" fmla="*/ 251 w 336"/>
                <a:gd name="T1" fmla="*/ 0 h 336"/>
                <a:gd name="T2" fmla="*/ 84 w 336"/>
                <a:gd name="T3" fmla="*/ 9 h 336"/>
                <a:gd name="T4" fmla="*/ 0 w 336"/>
                <a:gd name="T5" fmla="*/ 84 h 336"/>
                <a:gd name="T6" fmla="*/ 92 w 336"/>
                <a:gd name="T7" fmla="*/ 335 h 336"/>
                <a:gd name="T8" fmla="*/ 176 w 336"/>
                <a:gd name="T9" fmla="*/ 193 h 336"/>
                <a:gd name="T10" fmla="*/ 335 w 336"/>
                <a:gd name="T11" fmla="*/ 243 h 336"/>
                <a:gd name="T12" fmla="*/ 251 w 336"/>
                <a:gd name="T1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6" h="336">
                  <a:moveTo>
                    <a:pt x="251" y="0"/>
                  </a:moveTo>
                  <a:lnTo>
                    <a:pt x="84" y="9"/>
                  </a:lnTo>
                  <a:lnTo>
                    <a:pt x="0" y="84"/>
                  </a:lnTo>
                  <a:lnTo>
                    <a:pt x="92" y="335"/>
                  </a:lnTo>
                  <a:lnTo>
                    <a:pt x="176" y="193"/>
                  </a:lnTo>
                  <a:lnTo>
                    <a:pt x="335" y="243"/>
                  </a:lnTo>
                  <a:lnTo>
                    <a:pt x="251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822825" y="2541587"/>
              <a:ext cx="1588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586288" y="2300287"/>
              <a:ext cx="261937" cy="258762"/>
            </a:xfrm>
            <a:custGeom>
              <a:avLst/>
              <a:gdLst>
                <a:gd name="T0" fmla="*/ 618 w 728"/>
                <a:gd name="T1" fmla="*/ 619 h 720"/>
                <a:gd name="T2" fmla="*/ 627 w 728"/>
                <a:gd name="T3" fmla="*/ 469 h 720"/>
                <a:gd name="T4" fmla="*/ 727 w 728"/>
                <a:gd name="T5" fmla="*/ 360 h 720"/>
                <a:gd name="T6" fmla="*/ 627 w 728"/>
                <a:gd name="T7" fmla="*/ 251 h 720"/>
                <a:gd name="T8" fmla="*/ 618 w 728"/>
                <a:gd name="T9" fmla="*/ 101 h 720"/>
                <a:gd name="T10" fmla="*/ 468 w 728"/>
                <a:gd name="T11" fmla="*/ 92 h 720"/>
                <a:gd name="T12" fmla="*/ 359 w 728"/>
                <a:gd name="T13" fmla="*/ 0 h 720"/>
                <a:gd name="T14" fmla="*/ 250 w 728"/>
                <a:gd name="T15" fmla="*/ 92 h 720"/>
                <a:gd name="T16" fmla="*/ 100 w 728"/>
                <a:gd name="T17" fmla="*/ 101 h 720"/>
                <a:gd name="T18" fmla="*/ 92 w 728"/>
                <a:gd name="T19" fmla="*/ 251 h 720"/>
                <a:gd name="T20" fmla="*/ 0 w 728"/>
                <a:gd name="T21" fmla="*/ 360 h 720"/>
                <a:gd name="T22" fmla="*/ 92 w 728"/>
                <a:gd name="T23" fmla="*/ 469 h 720"/>
                <a:gd name="T24" fmla="*/ 100 w 728"/>
                <a:gd name="T25" fmla="*/ 619 h 720"/>
                <a:gd name="T26" fmla="*/ 250 w 728"/>
                <a:gd name="T27" fmla="*/ 628 h 720"/>
                <a:gd name="T28" fmla="*/ 359 w 728"/>
                <a:gd name="T29" fmla="*/ 719 h 720"/>
                <a:gd name="T30" fmla="*/ 468 w 728"/>
                <a:gd name="T31" fmla="*/ 628 h 720"/>
                <a:gd name="T32" fmla="*/ 618 w 728"/>
                <a:gd name="T33" fmla="*/ 619 h 720"/>
                <a:gd name="T34" fmla="*/ 359 w 728"/>
                <a:gd name="T35" fmla="*/ 561 h 720"/>
                <a:gd name="T36" fmla="*/ 159 w 728"/>
                <a:gd name="T37" fmla="*/ 360 h 720"/>
                <a:gd name="T38" fmla="*/ 359 w 728"/>
                <a:gd name="T39" fmla="*/ 159 h 720"/>
                <a:gd name="T40" fmla="*/ 560 w 728"/>
                <a:gd name="T41" fmla="*/ 360 h 720"/>
                <a:gd name="T42" fmla="*/ 359 w 728"/>
                <a:gd name="T43" fmla="*/ 561 h 720"/>
                <a:gd name="T44" fmla="*/ 359 w 728"/>
                <a:gd name="T45" fmla="*/ 561 h 720"/>
                <a:gd name="T46" fmla="*/ 359 w 728"/>
                <a:gd name="T47" fmla="*/ 561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28" h="720">
                  <a:moveTo>
                    <a:pt x="618" y="619"/>
                  </a:moveTo>
                  <a:cubicBezTo>
                    <a:pt x="627" y="469"/>
                    <a:pt x="627" y="469"/>
                    <a:pt x="627" y="469"/>
                  </a:cubicBezTo>
                  <a:cubicBezTo>
                    <a:pt x="727" y="360"/>
                    <a:pt x="727" y="360"/>
                    <a:pt x="727" y="360"/>
                  </a:cubicBezTo>
                  <a:cubicBezTo>
                    <a:pt x="627" y="251"/>
                    <a:pt x="627" y="251"/>
                    <a:pt x="627" y="251"/>
                  </a:cubicBezTo>
                  <a:cubicBezTo>
                    <a:pt x="618" y="101"/>
                    <a:pt x="618" y="101"/>
                    <a:pt x="618" y="101"/>
                  </a:cubicBezTo>
                  <a:cubicBezTo>
                    <a:pt x="468" y="92"/>
                    <a:pt x="468" y="92"/>
                    <a:pt x="468" y="92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250" y="92"/>
                    <a:pt x="250" y="92"/>
                    <a:pt x="250" y="92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92" y="251"/>
                    <a:pt x="92" y="251"/>
                    <a:pt x="92" y="251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92" y="469"/>
                    <a:pt x="92" y="469"/>
                    <a:pt x="92" y="469"/>
                  </a:cubicBezTo>
                  <a:cubicBezTo>
                    <a:pt x="100" y="619"/>
                    <a:pt x="100" y="619"/>
                    <a:pt x="100" y="619"/>
                  </a:cubicBezTo>
                  <a:cubicBezTo>
                    <a:pt x="250" y="628"/>
                    <a:pt x="250" y="628"/>
                    <a:pt x="250" y="628"/>
                  </a:cubicBezTo>
                  <a:cubicBezTo>
                    <a:pt x="359" y="719"/>
                    <a:pt x="359" y="719"/>
                    <a:pt x="359" y="719"/>
                  </a:cubicBezTo>
                  <a:cubicBezTo>
                    <a:pt x="468" y="628"/>
                    <a:pt x="468" y="628"/>
                    <a:pt x="468" y="628"/>
                  </a:cubicBezTo>
                  <a:lnTo>
                    <a:pt x="618" y="619"/>
                  </a:lnTo>
                  <a:close/>
                  <a:moveTo>
                    <a:pt x="359" y="561"/>
                  </a:moveTo>
                  <a:cubicBezTo>
                    <a:pt x="250" y="561"/>
                    <a:pt x="159" y="469"/>
                    <a:pt x="159" y="360"/>
                  </a:cubicBezTo>
                  <a:cubicBezTo>
                    <a:pt x="159" y="243"/>
                    <a:pt x="250" y="159"/>
                    <a:pt x="359" y="159"/>
                  </a:cubicBezTo>
                  <a:cubicBezTo>
                    <a:pt x="468" y="159"/>
                    <a:pt x="560" y="243"/>
                    <a:pt x="560" y="360"/>
                  </a:cubicBezTo>
                  <a:cubicBezTo>
                    <a:pt x="560" y="469"/>
                    <a:pt x="468" y="561"/>
                    <a:pt x="359" y="561"/>
                  </a:cubicBezTo>
                  <a:close/>
                  <a:moveTo>
                    <a:pt x="359" y="561"/>
                  </a:moveTo>
                  <a:lnTo>
                    <a:pt x="359" y="561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691063" y="2387599"/>
              <a:ext cx="36512" cy="80963"/>
            </a:xfrm>
            <a:custGeom>
              <a:avLst/>
              <a:gdLst>
                <a:gd name="T0" fmla="*/ 0 w 102"/>
                <a:gd name="T1" fmla="*/ 33 h 227"/>
                <a:gd name="T2" fmla="*/ 9 w 102"/>
                <a:gd name="T3" fmla="*/ 67 h 227"/>
                <a:gd name="T4" fmla="*/ 50 w 102"/>
                <a:gd name="T5" fmla="*/ 50 h 227"/>
                <a:gd name="T6" fmla="*/ 50 w 102"/>
                <a:gd name="T7" fmla="*/ 226 h 227"/>
                <a:gd name="T8" fmla="*/ 101 w 102"/>
                <a:gd name="T9" fmla="*/ 226 h 227"/>
                <a:gd name="T10" fmla="*/ 101 w 102"/>
                <a:gd name="T11" fmla="*/ 0 h 227"/>
                <a:gd name="T12" fmla="*/ 59 w 102"/>
                <a:gd name="T13" fmla="*/ 0 h 227"/>
                <a:gd name="T14" fmla="*/ 0 w 102"/>
                <a:gd name="T15" fmla="*/ 33 h 227"/>
                <a:gd name="T16" fmla="*/ 0 w 102"/>
                <a:gd name="T17" fmla="*/ 33 h 227"/>
                <a:gd name="T18" fmla="*/ 0 w 102"/>
                <a:gd name="T19" fmla="*/ 3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227">
                  <a:moveTo>
                    <a:pt x="0" y="33"/>
                  </a:moveTo>
                  <a:lnTo>
                    <a:pt x="9" y="67"/>
                  </a:lnTo>
                  <a:lnTo>
                    <a:pt x="50" y="50"/>
                  </a:lnTo>
                  <a:lnTo>
                    <a:pt x="50" y="226"/>
                  </a:lnTo>
                  <a:lnTo>
                    <a:pt x="101" y="226"/>
                  </a:lnTo>
                  <a:lnTo>
                    <a:pt x="101" y="0"/>
                  </a:lnTo>
                  <a:lnTo>
                    <a:pt x="59" y="0"/>
                  </a:lnTo>
                  <a:lnTo>
                    <a:pt x="0" y="33"/>
                  </a:lnTo>
                  <a:close/>
                  <a:moveTo>
                    <a:pt x="0" y="33"/>
                  </a:move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691063" y="2387599"/>
              <a:ext cx="36512" cy="80963"/>
            </a:xfrm>
            <a:custGeom>
              <a:avLst/>
              <a:gdLst>
                <a:gd name="T0" fmla="*/ 0 w 102"/>
                <a:gd name="T1" fmla="*/ 33 h 227"/>
                <a:gd name="T2" fmla="*/ 9 w 102"/>
                <a:gd name="T3" fmla="*/ 67 h 227"/>
                <a:gd name="T4" fmla="*/ 50 w 102"/>
                <a:gd name="T5" fmla="*/ 50 h 227"/>
                <a:gd name="T6" fmla="*/ 50 w 102"/>
                <a:gd name="T7" fmla="*/ 50 h 227"/>
                <a:gd name="T8" fmla="*/ 50 w 102"/>
                <a:gd name="T9" fmla="*/ 226 h 227"/>
                <a:gd name="T10" fmla="*/ 101 w 102"/>
                <a:gd name="T11" fmla="*/ 226 h 227"/>
                <a:gd name="T12" fmla="*/ 101 w 102"/>
                <a:gd name="T13" fmla="*/ 0 h 227"/>
                <a:gd name="T14" fmla="*/ 59 w 102"/>
                <a:gd name="T15" fmla="*/ 0 h 227"/>
                <a:gd name="T16" fmla="*/ 0 w 102"/>
                <a:gd name="T17" fmla="*/ 3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227">
                  <a:moveTo>
                    <a:pt x="0" y="33"/>
                  </a:moveTo>
                  <a:lnTo>
                    <a:pt x="9" y="67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0" y="226"/>
                  </a:lnTo>
                  <a:lnTo>
                    <a:pt x="101" y="226"/>
                  </a:lnTo>
                  <a:lnTo>
                    <a:pt x="101" y="0"/>
                  </a:lnTo>
                  <a:lnTo>
                    <a:pt x="59" y="0"/>
                  </a:lnTo>
                  <a:lnTo>
                    <a:pt x="0" y="3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4691063" y="2400299"/>
              <a:ext cx="1587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914034">
                <a:defRPr/>
              </a:pPr>
              <a:endParaRPr lang="en-US" sz="900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4" name="出自【趣你的PPT】(微信:qunideppt)：最优质的PPT资源库"/>
          <p:cNvSpPr txBox="1"/>
          <p:nvPr/>
        </p:nvSpPr>
        <p:spPr>
          <a:xfrm>
            <a:off x="1261928" y="2915570"/>
            <a:ext cx="2752879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5" name="出自【趣你的PPT】(微信:qunideppt)：最优质的PPT资源库"/>
          <p:cNvSpPr>
            <a:spLocks noChangeArrowheads="1"/>
          </p:cNvSpPr>
          <p:nvPr/>
        </p:nvSpPr>
        <p:spPr bwMode="auto">
          <a:xfrm>
            <a:off x="967505" y="2899685"/>
            <a:ext cx="171332" cy="271493"/>
          </a:xfrm>
          <a:custGeom>
            <a:avLst/>
            <a:gdLst>
              <a:gd name="T0" fmla="*/ 93 w 1282"/>
              <a:gd name="T1" fmla="*/ 344 h 2032"/>
              <a:gd name="T2" fmla="*/ 93 w 1282"/>
              <a:gd name="T3" fmla="*/ 344 h 2032"/>
              <a:gd name="T4" fmla="*/ 750 w 1282"/>
              <a:gd name="T5" fmla="*/ 1000 h 2032"/>
              <a:gd name="T6" fmla="*/ 93 w 1282"/>
              <a:gd name="T7" fmla="*/ 1656 h 2032"/>
              <a:gd name="T8" fmla="*/ 93 w 1282"/>
              <a:gd name="T9" fmla="*/ 1937 h 2032"/>
              <a:gd name="T10" fmla="*/ 375 w 1282"/>
              <a:gd name="T11" fmla="*/ 1937 h 2032"/>
              <a:gd name="T12" fmla="*/ 1281 w 1282"/>
              <a:gd name="T13" fmla="*/ 1000 h 2032"/>
              <a:gd name="T14" fmla="*/ 375 w 1282"/>
              <a:gd name="T15" fmla="*/ 94 h 2032"/>
              <a:gd name="T16" fmla="*/ 93 w 1282"/>
              <a:gd name="T17" fmla="*/ 94 h 2032"/>
              <a:gd name="T18" fmla="*/ 31 w 1282"/>
              <a:gd name="T19" fmla="*/ 219 h 2032"/>
              <a:gd name="T20" fmla="*/ 93 w 1282"/>
              <a:gd name="T21" fmla="*/ 344 h 2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82" h="2032">
                <a:moveTo>
                  <a:pt x="93" y="344"/>
                </a:moveTo>
                <a:lnTo>
                  <a:pt x="93" y="344"/>
                </a:lnTo>
                <a:cubicBezTo>
                  <a:pt x="750" y="1000"/>
                  <a:pt x="750" y="1000"/>
                  <a:pt x="750" y="1000"/>
                </a:cubicBezTo>
                <a:cubicBezTo>
                  <a:pt x="93" y="1656"/>
                  <a:pt x="93" y="1656"/>
                  <a:pt x="93" y="1656"/>
                </a:cubicBezTo>
                <a:cubicBezTo>
                  <a:pt x="0" y="1750"/>
                  <a:pt x="0" y="1875"/>
                  <a:pt x="93" y="1937"/>
                </a:cubicBezTo>
                <a:cubicBezTo>
                  <a:pt x="156" y="2031"/>
                  <a:pt x="281" y="2031"/>
                  <a:pt x="375" y="1937"/>
                </a:cubicBezTo>
                <a:cubicBezTo>
                  <a:pt x="1281" y="1000"/>
                  <a:pt x="1281" y="1000"/>
                  <a:pt x="1281" y="1000"/>
                </a:cubicBezTo>
                <a:cubicBezTo>
                  <a:pt x="375" y="94"/>
                  <a:pt x="375" y="94"/>
                  <a:pt x="375" y="94"/>
                </a:cubicBezTo>
                <a:cubicBezTo>
                  <a:pt x="281" y="0"/>
                  <a:pt x="156" y="0"/>
                  <a:pt x="93" y="94"/>
                </a:cubicBezTo>
                <a:cubicBezTo>
                  <a:pt x="62" y="125"/>
                  <a:pt x="31" y="156"/>
                  <a:pt x="31" y="219"/>
                </a:cubicBezTo>
                <a:cubicBezTo>
                  <a:pt x="31" y="281"/>
                  <a:pt x="62" y="313"/>
                  <a:pt x="93" y="344"/>
                </a:cubicBezTo>
              </a:path>
            </a:pathLst>
          </a:custGeom>
          <a:solidFill>
            <a:srgbClr val="E71F3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defTabSz="914034"/>
            <a:endParaRPr lang="en-US" sz="900" dirty="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" name="出自【趣你的PPT】(微信:qunideppt)：最优质的PPT资源库"/>
          <p:cNvSpPr/>
          <p:nvPr/>
        </p:nvSpPr>
        <p:spPr>
          <a:xfrm>
            <a:off x="1217061" y="3343184"/>
            <a:ext cx="2925157" cy="177279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</a:pPr>
            <a:r>
              <a:rPr lang="zh-CN" altLang="en-US" sz="16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 sz="16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6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 sz="16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模板转载与转播，请保留版权和二维码页面</a:t>
            </a:r>
            <a:endParaRPr lang="en-US" altLang="zh-CN" sz="1600" spc="3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defTabSz="1216817">
              <a:spcBef>
                <a:spcPct val="20000"/>
              </a:spcBef>
            </a:pPr>
            <a:r>
              <a:rPr lang="zh-CN" altLang="en-US" sz="1600" spc="3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一起做个善良的人</a:t>
            </a:r>
            <a:endParaRPr lang="zh-CN" altLang="en-US" sz="1600" spc="3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32649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论文总结及致谢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出自【趣你的PPT】(微信:qunideppt)：最优质的PPT资源库"/>
          <p:cNvCxnSpPr/>
          <p:nvPr/>
        </p:nvCxnSpPr>
        <p:spPr>
          <a:xfrm>
            <a:off x="2122220" y="2718107"/>
            <a:ext cx="1420740" cy="0"/>
          </a:xfrm>
          <a:prstGeom prst="line">
            <a:avLst/>
          </a:prstGeom>
          <a:ln w="19050"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出自【趣你的PPT】(微信:qunideppt)：最优质的PPT资源库"/>
          <p:cNvCxnSpPr/>
          <p:nvPr/>
        </p:nvCxnSpPr>
        <p:spPr>
          <a:xfrm>
            <a:off x="851435" y="2718107"/>
            <a:ext cx="1084872" cy="0"/>
          </a:xfrm>
          <a:prstGeom prst="line">
            <a:avLst/>
          </a:prstGeom>
          <a:ln w="19050">
            <a:solidFill>
              <a:srgbClr val="ADBACA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出自【趣你的PPT】(微信:qunideppt)：最优质的PPT资源库"/>
          <p:cNvCxnSpPr/>
          <p:nvPr/>
        </p:nvCxnSpPr>
        <p:spPr>
          <a:xfrm>
            <a:off x="10198406" y="2718107"/>
            <a:ext cx="1084872" cy="0"/>
          </a:xfrm>
          <a:prstGeom prst="line">
            <a:avLst/>
          </a:prstGeom>
          <a:ln w="19050">
            <a:solidFill>
              <a:srgbClr val="ADBACA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出自【趣你的PPT】(微信:qunideppt)：最优质的PPT资源库"/>
          <p:cNvCxnSpPr/>
          <p:nvPr/>
        </p:nvCxnSpPr>
        <p:spPr>
          <a:xfrm>
            <a:off x="3735213" y="2718107"/>
            <a:ext cx="1420740" cy="0"/>
          </a:xfrm>
          <a:prstGeom prst="line">
            <a:avLst/>
          </a:prstGeom>
          <a:ln w="19050"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出自【趣你的PPT】(微信:qunideppt)：最优质的PPT资源库"/>
          <p:cNvCxnSpPr/>
          <p:nvPr/>
        </p:nvCxnSpPr>
        <p:spPr>
          <a:xfrm>
            <a:off x="5356184" y="2718107"/>
            <a:ext cx="1420740" cy="0"/>
          </a:xfrm>
          <a:prstGeom prst="line">
            <a:avLst/>
          </a:prstGeom>
          <a:ln w="19050"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出自【趣你的PPT】(微信:qunideppt)：最优质的PPT资源库"/>
          <p:cNvCxnSpPr/>
          <p:nvPr/>
        </p:nvCxnSpPr>
        <p:spPr>
          <a:xfrm>
            <a:off x="6962838" y="2718107"/>
            <a:ext cx="1420740" cy="0"/>
          </a:xfrm>
          <a:prstGeom prst="line">
            <a:avLst/>
          </a:prstGeom>
          <a:ln w="19050"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出自【趣你的PPT】(微信:qunideppt)：最优质的PPT资源库"/>
          <p:cNvCxnSpPr/>
          <p:nvPr/>
        </p:nvCxnSpPr>
        <p:spPr>
          <a:xfrm>
            <a:off x="8590147" y="2718107"/>
            <a:ext cx="1420740" cy="0"/>
          </a:xfrm>
          <a:prstGeom prst="line">
            <a:avLst/>
          </a:prstGeom>
          <a:ln w="19050"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出自【趣你的PPT】(微信:qunideppt)：最优质的PPT资源库"/>
          <p:cNvSpPr txBox="1"/>
          <p:nvPr/>
        </p:nvSpPr>
        <p:spPr>
          <a:xfrm>
            <a:off x="1481681" y="2085341"/>
            <a:ext cx="1095173" cy="583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19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2000</a:t>
            </a: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3098662" y="2085341"/>
            <a:ext cx="1095173" cy="583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19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2002</a:t>
            </a: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4705316" y="2085341"/>
            <a:ext cx="1095173" cy="583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19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2004</a:t>
            </a: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6332625" y="2085341"/>
            <a:ext cx="1095173" cy="583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19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2006</a:t>
            </a: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7939280" y="2085341"/>
            <a:ext cx="1095173" cy="583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19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2008</a:t>
            </a: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9566588" y="2085341"/>
            <a:ext cx="1095173" cy="5832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19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2010</a:t>
            </a:r>
          </a:p>
        </p:txBody>
      </p:sp>
      <p:cxnSp>
        <p:nvCxnSpPr>
          <p:cNvPr id="20" name="出自【趣你的PPT】(微信:qunideppt)：最优质的PPT资源库"/>
          <p:cNvCxnSpPr/>
          <p:nvPr/>
        </p:nvCxnSpPr>
        <p:spPr>
          <a:xfrm>
            <a:off x="2029264" y="2821369"/>
            <a:ext cx="0" cy="954439"/>
          </a:xfrm>
          <a:prstGeom prst="line">
            <a:avLst/>
          </a:prstGeom>
          <a:ln w="19050"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出自【趣你的PPT】(微信:qunideppt)：最优质的PPT资源库"/>
          <p:cNvSpPr/>
          <p:nvPr/>
        </p:nvSpPr>
        <p:spPr bwMode="auto">
          <a:xfrm>
            <a:off x="1615496" y="3780081"/>
            <a:ext cx="827535" cy="827535"/>
          </a:xfrm>
          <a:prstGeom prst="ellipse">
            <a:avLst/>
          </a:prstGeom>
          <a:solidFill>
            <a:srgbClr val="F298A2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19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22" name="出自【趣你的PPT】(微信:qunideppt)：最优质的PPT资源库"/>
          <p:cNvCxnSpPr/>
          <p:nvPr/>
        </p:nvCxnSpPr>
        <p:spPr>
          <a:xfrm>
            <a:off x="3646245" y="2821369"/>
            <a:ext cx="0" cy="954439"/>
          </a:xfrm>
          <a:prstGeom prst="line">
            <a:avLst/>
          </a:prstGeom>
          <a:ln w="19050"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出自【趣你的PPT】(微信:qunideppt)：最优质的PPT资源库"/>
          <p:cNvSpPr/>
          <p:nvPr/>
        </p:nvSpPr>
        <p:spPr bwMode="auto">
          <a:xfrm>
            <a:off x="3232477" y="3780081"/>
            <a:ext cx="827535" cy="827535"/>
          </a:xfrm>
          <a:prstGeom prst="ellipse">
            <a:avLst/>
          </a:prstGeom>
          <a:solidFill>
            <a:srgbClr val="AAD8D4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19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24" name="出自【趣你的PPT】(微信:qunideppt)：最优质的PPT资源库"/>
          <p:cNvCxnSpPr/>
          <p:nvPr/>
        </p:nvCxnSpPr>
        <p:spPr>
          <a:xfrm>
            <a:off x="5252899" y="2821369"/>
            <a:ext cx="0" cy="954439"/>
          </a:xfrm>
          <a:prstGeom prst="line">
            <a:avLst/>
          </a:prstGeom>
          <a:ln w="19050"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出自【趣你的PPT】(微信:qunideppt)：最优质的PPT资源库"/>
          <p:cNvSpPr/>
          <p:nvPr/>
        </p:nvSpPr>
        <p:spPr bwMode="auto">
          <a:xfrm>
            <a:off x="4839132" y="3780081"/>
            <a:ext cx="827535" cy="827535"/>
          </a:xfrm>
          <a:prstGeom prst="ellipse">
            <a:avLst/>
          </a:prstGeom>
          <a:solidFill>
            <a:srgbClr val="F298A2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19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26" name="出自【趣你的PPT】(微信:qunideppt)：最优质的PPT资源库"/>
          <p:cNvCxnSpPr/>
          <p:nvPr/>
        </p:nvCxnSpPr>
        <p:spPr>
          <a:xfrm>
            <a:off x="6880208" y="2821369"/>
            <a:ext cx="0" cy="954439"/>
          </a:xfrm>
          <a:prstGeom prst="line">
            <a:avLst/>
          </a:prstGeom>
          <a:ln w="19050"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出自【趣你的PPT】(微信:qunideppt)：最优质的PPT资源库"/>
          <p:cNvSpPr/>
          <p:nvPr/>
        </p:nvSpPr>
        <p:spPr bwMode="auto">
          <a:xfrm>
            <a:off x="6466441" y="3780081"/>
            <a:ext cx="827535" cy="827535"/>
          </a:xfrm>
          <a:prstGeom prst="ellipse">
            <a:avLst/>
          </a:prstGeom>
          <a:solidFill>
            <a:srgbClr val="AAD8D4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19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28" name="出自【趣你的PPT】(微信:qunideppt)：最优质的PPT资源库"/>
          <p:cNvCxnSpPr/>
          <p:nvPr/>
        </p:nvCxnSpPr>
        <p:spPr>
          <a:xfrm>
            <a:off x="8486863" y="2821369"/>
            <a:ext cx="0" cy="954439"/>
          </a:xfrm>
          <a:prstGeom prst="line">
            <a:avLst/>
          </a:prstGeom>
          <a:ln w="19050"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出自【趣你的PPT】(微信:qunideppt)：最优质的PPT资源库"/>
          <p:cNvSpPr/>
          <p:nvPr/>
        </p:nvSpPr>
        <p:spPr bwMode="auto">
          <a:xfrm>
            <a:off x="8073095" y="3780081"/>
            <a:ext cx="827535" cy="827535"/>
          </a:xfrm>
          <a:prstGeom prst="ellipse">
            <a:avLst/>
          </a:prstGeom>
          <a:solidFill>
            <a:srgbClr val="F298A2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19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30" name="出自【趣你的PPT】(微信:qunideppt)：最优质的PPT资源库"/>
          <p:cNvCxnSpPr/>
          <p:nvPr/>
        </p:nvCxnSpPr>
        <p:spPr>
          <a:xfrm>
            <a:off x="10114171" y="2821369"/>
            <a:ext cx="0" cy="954439"/>
          </a:xfrm>
          <a:prstGeom prst="line">
            <a:avLst/>
          </a:prstGeom>
          <a:ln w="19050">
            <a:solidFill>
              <a:srgbClr val="ADBA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出自【趣你的PPT】(微信:qunideppt)：最优质的PPT资源库"/>
          <p:cNvSpPr/>
          <p:nvPr/>
        </p:nvSpPr>
        <p:spPr bwMode="auto">
          <a:xfrm>
            <a:off x="9700404" y="3780081"/>
            <a:ext cx="827535" cy="827535"/>
          </a:xfrm>
          <a:prstGeom prst="ellipse">
            <a:avLst/>
          </a:prstGeom>
          <a:solidFill>
            <a:srgbClr val="AAD8D4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319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22852" y="4027388"/>
            <a:ext cx="412824" cy="332923"/>
          </a:xfrm>
          <a:custGeom>
            <a:avLst/>
            <a:gdLst/>
            <a:ahLst/>
            <a:cxnLst>
              <a:cxn ang="0">
                <a:pos x="55" y="27"/>
              </a:cxn>
              <a:cxn ang="0">
                <a:pos x="54" y="27"/>
              </a:cxn>
              <a:cxn ang="0">
                <a:pos x="54" y="27"/>
              </a:cxn>
              <a:cxn ang="0">
                <a:pos x="53" y="27"/>
              </a:cxn>
              <a:cxn ang="0">
                <a:pos x="28" y="6"/>
              </a:cxn>
              <a:cxn ang="0">
                <a:pos x="4" y="27"/>
              </a:cxn>
              <a:cxn ang="0">
                <a:pos x="3" y="27"/>
              </a:cxn>
              <a:cxn ang="0">
                <a:pos x="2" y="27"/>
              </a:cxn>
              <a:cxn ang="0">
                <a:pos x="0" y="24"/>
              </a:cxn>
              <a:cxn ang="0">
                <a:pos x="0" y="23"/>
              </a:cxn>
              <a:cxn ang="0">
                <a:pos x="26" y="1"/>
              </a:cxn>
              <a:cxn ang="0">
                <a:pos x="31" y="1"/>
              </a:cxn>
              <a:cxn ang="0">
                <a:pos x="40" y="8"/>
              </a:cxn>
              <a:cxn ang="0">
                <a:pos x="40" y="1"/>
              </a:cxn>
              <a:cxn ang="0">
                <a:pos x="41" y="0"/>
              </a:cxn>
              <a:cxn ang="0">
                <a:pos x="48" y="0"/>
              </a:cxn>
              <a:cxn ang="0">
                <a:pos x="49" y="1"/>
              </a:cxn>
              <a:cxn ang="0">
                <a:pos x="49" y="16"/>
              </a:cxn>
              <a:cxn ang="0">
                <a:pos x="57" y="23"/>
              </a:cxn>
              <a:cxn ang="0">
                <a:pos x="57" y="24"/>
              </a:cxn>
              <a:cxn ang="0">
                <a:pos x="55" y="27"/>
              </a:cxn>
              <a:cxn ang="0">
                <a:pos x="49" y="44"/>
              </a:cxn>
              <a:cxn ang="0">
                <a:pos x="47" y="46"/>
              </a:cxn>
              <a:cxn ang="0">
                <a:pos x="33" y="46"/>
              </a:cxn>
              <a:cxn ang="0">
                <a:pos x="33" y="32"/>
              </a:cxn>
              <a:cxn ang="0">
                <a:pos x="24" y="32"/>
              </a:cxn>
              <a:cxn ang="0">
                <a:pos x="24" y="46"/>
              </a:cxn>
              <a:cxn ang="0">
                <a:pos x="10" y="46"/>
              </a:cxn>
              <a:cxn ang="0">
                <a:pos x="8" y="44"/>
              </a:cxn>
              <a:cxn ang="0">
                <a:pos x="8" y="27"/>
              </a:cxn>
              <a:cxn ang="0">
                <a:pos x="8" y="26"/>
              </a:cxn>
              <a:cxn ang="0">
                <a:pos x="28" y="9"/>
              </a:cxn>
              <a:cxn ang="0">
                <a:pos x="49" y="26"/>
              </a:cxn>
              <a:cxn ang="0">
                <a:pos x="49" y="27"/>
              </a:cxn>
              <a:cxn ang="0">
                <a:pos x="49" y="44"/>
              </a:cxn>
            </a:cxnLst>
            <a:rect l="0" t="0" r="r" b="b"/>
            <a:pathLst>
              <a:path w="57" h="46">
                <a:moveTo>
                  <a:pt x="55" y="27"/>
                </a:moveTo>
                <a:cubicBezTo>
                  <a:pt x="55" y="27"/>
                  <a:pt x="54" y="27"/>
                  <a:pt x="54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3" y="27"/>
                  <a:pt x="53" y="27"/>
                </a:cubicBezTo>
                <a:cubicBezTo>
                  <a:pt x="28" y="6"/>
                  <a:pt x="28" y="6"/>
                  <a:pt x="28" y="6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3" y="27"/>
                  <a:pt x="3" y="27"/>
                </a:cubicBezTo>
                <a:cubicBezTo>
                  <a:pt x="3" y="27"/>
                  <a:pt x="2" y="27"/>
                  <a:pt x="2" y="27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0" y="23"/>
                </a:cubicBezTo>
                <a:cubicBezTo>
                  <a:pt x="26" y="1"/>
                  <a:pt x="26" y="1"/>
                  <a:pt x="26" y="1"/>
                </a:cubicBezTo>
                <a:cubicBezTo>
                  <a:pt x="27" y="0"/>
                  <a:pt x="30" y="0"/>
                  <a:pt x="31" y="1"/>
                </a:cubicBezTo>
                <a:cubicBezTo>
                  <a:pt x="40" y="8"/>
                  <a:pt x="40" y="8"/>
                  <a:pt x="40" y="8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41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49" y="1"/>
                  <a:pt x="49" y="1"/>
                </a:cubicBezTo>
                <a:cubicBezTo>
                  <a:pt x="49" y="16"/>
                  <a:pt x="49" y="16"/>
                  <a:pt x="49" y="16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4"/>
                  <a:pt x="57" y="24"/>
                </a:cubicBezTo>
                <a:lnTo>
                  <a:pt x="55" y="27"/>
                </a:lnTo>
                <a:close/>
                <a:moveTo>
                  <a:pt x="49" y="44"/>
                </a:moveTo>
                <a:cubicBezTo>
                  <a:pt x="49" y="45"/>
                  <a:pt x="48" y="46"/>
                  <a:pt x="47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32"/>
                  <a:pt x="33" y="32"/>
                  <a:pt x="33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4" y="46"/>
                  <a:pt x="24" y="46"/>
                  <a:pt x="24" y="46"/>
                </a:cubicBezTo>
                <a:cubicBezTo>
                  <a:pt x="10" y="46"/>
                  <a:pt x="10" y="46"/>
                  <a:pt x="10" y="46"/>
                </a:cubicBezTo>
                <a:cubicBezTo>
                  <a:pt x="9" y="46"/>
                  <a:pt x="8" y="45"/>
                  <a:pt x="8" y="44"/>
                </a:cubicBezTo>
                <a:cubicBezTo>
                  <a:pt x="8" y="27"/>
                  <a:pt x="8" y="27"/>
                  <a:pt x="8" y="27"/>
                </a:cubicBezTo>
                <a:cubicBezTo>
                  <a:pt x="8" y="27"/>
                  <a:pt x="8" y="26"/>
                  <a:pt x="8" y="26"/>
                </a:cubicBezTo>
                <a:cubicBezTo>
                  <a:pt x="28" y="9"/>
                  <a:pt x="28" y="9"/>
                  <a:pt x="28" y="9"/>
                </a:cubicBezTo>
                <a:cubicBezTo>
                  <a:pt x="49" y="26"/>
                  <a:pt x="49" y="26"/>
                  <a:pt x="49" y="26"/>
                </a:cubicBezTo>
                <a:cubicBezTo>
                  <a:pt x="49" y="26"/>
                  <a:pt x="49" y="27"/>
                  <a:pt x="49" y="27"/>
                </a:cubicBezTo>
                <a:lnTo>
                  <a:pt x="49" y="4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18091" y="3982768"/>
            <a:ext cx="456307" cy="422161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074390" y="3996160"/>
            <a:ext cx="357019" cy="395376"/>
          </a:xfrm>
          <a:custGeom>
            <a:avLst/>
            <a:gdLst/>
            <a:ahLst/>
            <a:cxnLst>
              <a:cxn ang="0">
                <a:pos x="46" y="62"/>
              </a:cxn>
              <a:cxn ang="0">
                <a:pos x="10" y="62"/>
              </a:cxn>
              <a:cxn ang="0">
                <a:pos x="0" y="52"/>
              </a:cxn>
              <a:cxn ang="0">
                <a:pos x="14" y="29"/>
              </a:cxn>
              <a:cxn ang="0">
                <a:pos x="28" y="34"/>
              </a:cxn>
              <a:cxn ang="0">
                <a:pos x="42" y="29"/>
              </a:cxn>
              <a:cxn ang="0">
                <a:pos x="56" y="52"/>
              </a:cxn>
              <a:cxn ang="0">
                <a:pos x="46" y="62"/>
              </a:cxn>
              <a:cxn ang="0">
                <a:pos x="28" y="31"/>
              </a:cxn>
              <a:cxn ang="0">
                <a:pos x="13" y="16"/>
              </a:cxn>
              <a:cxn ang="0">
                <a:pos x="28" y="0"/>
              </a:cxn>
              <a:cxn ang="0">
                <a:pos x="43" y="16"/>
              </a:cxn>
              <a:cxn ang="0">
                <a:pos x="28" y="31"/>
              </a:cxn>
            </a:cxnLst>
            <a:rect l="0" t="0" r="r" b="b"/>
            <a:pathLst>
              <a:path w="56" h="62">
                <a:moveTo>
                  <a:pt x="46" y="62"/>
                </a:moveTo>
                <a:cubicBezTo>
                  <a:pt x="10" y="62"/>
                  <a:pt x="10" y="62"/>
                  <a:pt x="10" y="62"/>
                </a:cubicBezTo>
                <a:cubicBezTo>
                  <a:pt x="4" y="62"/>
                  <a:pt x="0" y="58"/>
                  <a:pt x="0" y="52"/>
                </a:cubicBezTo>
                <a:cubicBezTo>
                  <a:pt x="0" y="43"/>
                  <a:pt x="2" y="29"/>
                  <a:pt x="14" y="29"/>
                </a:cubicBezTo>
                <a:cubicBezTo>
                  <a:pt x="15" y="29"/>
                  <a:pt x="20" y="34"/>
                  <a:pt x="28" y="34"/>
                </a:cubicBezTo>
                <a:cubicBezTo>
                  <a:pt x="36" y="34"/>
                  <a:pt x="41" y="29"/>
                  <a:pt x="42" y="29"/>
                </a:cubicBezTo>
                <a:cubicBezTo>
                  <a:pt x="54" y="29"/>
                  <a:pt x="56" y="43"/>
                  <a:pt x="56" y="52"/>
                </a:cubicBezTo>
                <a:cubicBezTo>
                  <a:pt x="56" y="58"/>
                  <a:pt x="52" y="62"/>
                  <a:pt x="46" y="62"/>
                </a:cubicBezTo>
                <a:close/>
                <a:moveTo>
                  <a:pt x="28" y="31"/>
                </a:moveTo>
                <a:cubicBezTo>
                  <a:pt x="20" y="31"/>
                  <a:pt x="13" y="24"/>
                  <a:pt x="13" y="16"/>
                </a:cubicBezTo>
                <a:cubicBezTo>
                  <a:pt x="13" y="7"/>
                  <a:pt x="20" y="0"/>
                  <a:pt x="28" y="0"/>
                </a:cubicBezTo>
                <a:cubicBezTo>
                  <a:pt x="37" y="0"/>
                  <a:pt x="43" y="7"/>
                  <a:pt x="43" y="16"/>
                </a:cubicBezTo>
                <a:cubicBezTo>
                  <a:pt x="43" y="24"/>
                  <a:pt x="37" y="31"/>
                  <a:pt x="28" y="31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>
            <a:spLocks noChangeAspect="1"/>
          </p:cNvSpPr>
          <p:nvPr/>
        </p:nvSpPr>
        <p:spPr bwMode="auto">
          <a:xfrm>
            <a:off x="6650200" y="3996162"/>
            <a:ext cx="460026" cy="396690"/>
          </a:xfrm>
          <a:custGeom>
            <a:avLst/>
            <a:gdLst/>
            <a:ahLst/>
            <a:cxnLst>
              <a:cxn ang="0">
                <a:pos x="64" y="51"/>
              </a:cxn>
              <a:cxn ang="0">
                <a:pos x="60" y="55"/>
              </a:cxn>
              <a:cxn ang="0">
                <a:pos x="49" y="55"/>
              </a:cxn>
              <a:cxn ang="0">
                <a:pos x="45" y="51"/>
              </a:cxn>
              <a:cxn ang="0">
                <a:pos x="45" y="40"/>
              </a:cxn>
              <a:cxn ang="0">
                <a:pos x="49" y="36"/>
              </a:cxn>
              <a:cxn ang="0">
                <a:pos x="52" y="36"/>
              </a:cxn>
              <a:cxn ang="0">
                <a:pos x="52" y="30"/>
              </a:cxn>
              <a:cxn ang="0">
                <a:pos x="34" y="30"/>
              </a:cxn>
              <a:cxn ang="0">
                <a:pos x="34" y="36"/>
              </a:cxn>
              <a:cxn ang="0">
                <a:pos x="37" y="36"/>
              </a:cxn>
              <a:cxn ang="0">
                <a:pos x="41" y="40"/>
              </a:cxn>
              <a:cxn ang="0">
                <a:pos x="41" y="51"/>
              </a:cxn>
              <a:cxn ang="0">
                <a:pos x="37" y="55"/>
              </a:cxn>
              <a:cxn ang="0">
                <a:pos x="26" y="55"/>
              </a:cxn>
              <a:cxn ang="0">
                <a:pos x="23" y="51"/>
              </a:cxn>
              <a:cxn ang="0">
                <a:pos x="23" y="40"/>
              </a:cxn>
              <a:cxn ang="0">
                <a:pos x="26" y="36"/>
              </a:cxn>
              <a:cxn ang="0">
                <a:pos x="29" y="36"/>
              </a:cxn>
              <a:cxn ang="0">
                <a:pos x="29" y="30"/>
              </a:cxn>
              <a:cxn ang="0">
                <a:pos x="11" y="30"/>
              </a:cxn>
              <a:cxn ang="0">
                <a:pos x="11" y="36"/>
              </a:cxn>
              <a:cxn ang="0">
                <a:pos x="15" y="36"/>
              </a:cxn>
              <a:cxn ang="0">
                <a:pos x="18" y="40"/>
              </a:cxn>
              <a:cxn ang="0">
                <a:pos x="18" y="51"/>
              </a:cxn>
              <a:cxn ang="0">
                <a:pos x="15" y="55"/>
              </a:cxn>
              <a:cxn ang="0">
                <a:pos x="3" y="55"/>
              </a:cxn>
              <a:cxn ang="0">
                <a:pos x="0" y="51"/>
              </a:cxn>
              <a:cxn ang="0">
                <a:pos x="0" y="40"/>
              </a:cxn>
              <a:cxn ang="0">
                <a:pos x="3" y="36"/>
              </a:cxn>
              <a:cxn ang="0">
                <a:pos x="7" y="36"/>
              </a:cxn>
              <a:cxn ang="0">
                <a:pos x="7" y="30"/>
              </a:cxn>
              <a:cxn ang="0">
                <a:pos x="11" y="25"/>
              </a:cxn>
              <a:cxn ang="0">
                <a:pos x="29" y="25"/>
              </a:cxn>
              <a:cxn ang="0">
                <a:pos x="29" y="18"/>
              </a:cxn>
              <a:cxn ang="0">
                <a:pos x="26" y="18"/>
              </a:cxn>
              <a:cxn ang="0">
                <a:pos x="23" y="15"/>
              </a:cxn>
              <a:cxn ang="0">
                <a:pos x="23" y="3"/>
              </a:cxn>
              <a:cxn ang="0">
                <a:pos x="26" y="0"/>
              </a:cxn>
              <a:cxn ang="0">
                <a:pos x="37" y="0"/>
              </a:cxn>
              <a:cxn ang="0">
                <a:pos x="41" y="3"/>
              </a:cxn>
              <a:cxn ang="0">
                <a:pos x="41" y="15"/>
              </a:cxn>
              <a:cxn ang="0">
                <a:pos x="37" y="18"/>
              </a:cxn>
              <a:cxn ang="0">
                <a:pos x="34" y="18"/>
              </a:cxn>
              <a:cxn ang="0">
                <a:pos x="34" y="25"/>
              </a:cxn>
              <a:cxn ang="0">
                <a:pos x="52" y="25"/>
              </a:cxn>
              <a:cxn ang="0">
                <a:pos x="57" y="30"/>
              </a:cxn>
              <a:cxn ang="0">
                <a:pos x="57" y="36"/>
              </a:cxn>
              <a:cxn ang="0">
                <a:pos x="60" y="36"/>
              </a:cxn>
              <a:cxn ang="0">
                <a:pos x="64" y="40"/>
              </a:cxn>
              <a:cxn ang="0">
                <a:pos x="64" y="51"/>
              </a:cxn>
            </a:cxnLst>
            <a:rect l="0" t="0" r="r" b="b"/>
            <a:pathLst>
              <a:path w="64" h="55">
                <a:moveTo>
                  <a:pt x="64" y="51"/>
                </a:moveTo>
                <a:cubicBezTo>
                  <a:pt x="64" y="53"/>
                  <a:pt x="62" y="55"/>
                  <a:pt x="60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7" y="55"/>
                  <a:pt x="45" y="53"/>
                  <a:pt x="45" y="51"/>
                </a:cubicBezTo>
                <a:cubicBezTo>
                  <a:pt x="45" y="40"/>
                  <a:pt x="45" y="40"/>
                  <a:pt x="45" y="40"/>
                </a:cubicBezTo>
                <a:cubicBezTo>
                  <a:pt x="45" y="38"/>
                  <a:pt x="47" y="36"/>
                  <a:pt x="49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0"/>
                  <a:pt x="52" y="30"/>
                  <a:pt x="52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6"/>
                  <a:pt x="34" y="36"/>
                  <a:pt x="34" y="36"/>
                </a:cubicBezTo>
                <a:cubicBezTo>
                  <a:pt x="37" y="36"/>
                  <a:pt x="37" y="36"/>
                  <a:pt x="37" y="36"/>
                </a:cubicBezTo>
                <a:cubicBezTo>
                  <a:pt x="39" y="36"/>
                  <a:pt x="41" y="38"/>
                  <a:pt x="41" y="40"/>
                </a:cubicBezTo>
                <a:cubicBezTo>
                  <a:pt x="41" y="51"/>
                  <a:pt x="41" y="51"/>
                  <a:pt x="41" y="51"/>
                </a:cubicBezTo>
                <a:cubicBezTo>
                  <a:pt x="41" y="53"/>
                  <a:pt x="39" y="55"/>
                  <a:pt x="37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4" y="55"/>
                  <a:pt x="23" y="53"/>
                  <a:pt x="23" y="51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38"/>
                  <a:pt x="24" y="36"/>
                  <a:pt x="26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29" y="30"/>
                  <a:pt x="29" y="30"/>
                  <a:pt x="29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6"/>
                  <a:pt x="11" y="36"/>
                  <a:pt x="11" y="36"/>
                </a:cubicBezTo>
                <a:cubicBezTo>
                  <a:pt x="15" y="36"/>
                  <a:pt x="15" y="36"/>
                  <a:pt x="15" y="36"/>
                </a:cubicBezTo>
                <a:cubicBezTo>
                  <a:pt x="17" y="36"/>
                  <a:pt x="18" y="38"/>
                  <a:pt x="18" y="40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3"/>
                  <a:pt x="17" y="55"/>
                  <a:pt x="15" y="55"/>
                </a:cubicBezTo>
                <a:cubicBezTo>
                  <a:pt x="3" y="55"/>
                  <a:pt x="3" y="55"/>
                  <a:pt x="3" y="55"/>
                </a:cubicBezTo>
                <a:cubicBezTo>
                  <a:pt x="1" y="55"/>
                  <a:pt x="0" y="53"/>
                  <a:pt x="0" y="51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8"/>
                  <a:pt x="1" y="36"/>
                  <a:pt x="3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27"/>
                  <a:pt x="9" y="25"/>
                  <a:pt x="11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18"/>
                  <a:pt x="29" y="18"/>
                  <a:pt x="29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4" y="18"/>
                  <a:pt x="23" y="17"/>
                  <a:pt x="23" y="15"/>
                </a:cubicBezTo>
                <a:cubicBezTo>
                  <a:pt x="23" y="3"/>
                  <a:pt x="23" y="3"/>
                  <a:pt x="23" y="3"/>
                </a:cubicBezTo>
                <a:cubicBezTo>
                  <a:pt x="23" y="1"/>
                  <a:pt x="24" y="0"/>
                  <a:pt x="26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41" y="1"/>
                  <a:pt x="41" y="3"/>
                </a:cubicBezTo>
                <a:cubicBezTo>
                  <a:pt x="41" y="15"/>
                  <a:pt x="41" y="15"/>
                  <a:pt x="41" y="15"/>
                </a:cubicBezTo>
                <a:cubicBezTo>
                  <a:pt x="41" y="17"/>
                  <a:pt x="39" y="18"/>
                  <a:pt x="37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25"/>
                  <a:pt x="34" y="25"/>
                  <a:pt x="34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5" y="25"/>
                  <a:pt x="57" y="27"/>
                  <a:pt x="57" y="30"/>
                </a:cubicBezTo>
                <a:cubicBezTo>
                  <a:pt x="57" y="36"/>
                  <a:pt x="57" y="36"/>
                  <a:pt x="57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2" y="36"/>
                  <a:pt x="64" y="38"/>
                  <a:pt x="64" y="40"/>
                </a:cubicBezTo>
                <a:lnTo>
                  <a:pt x="64" y="51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8325062" y="3995690"/>
            <a:ext cx="323601" cy="396322"/>
          </a:xfrm>
          <a:custGeom>
            <a:avLst/>
            <a:gdLst/>
            <a:ahLst/>
            <a:cxnLst>
              <a:cxn ang="0">
                <a:pos x="41" y="44"/>
              </a:cxn>
              <a:cxn ang="0">
                <a:pos x="35" y="50"/>
              </a:cxn>
              <a:cxn ang="0">
                <a:pos x="5" y="50"/>
              </a:cxn>
              <a:cxn ang="0">
                <a:pos x="0" y="44"/>
              </a:cxn>
              <a:cxn ang="0">
                <a:pos x="0" y="5"/>
              </a:cxn>
              <a:cxn ang="0">
                <a:pos x="5" y="0"/>
              </a:cxn>
              <a:cxn ang="0">
                <a:pos x="35" y="0"/>
              </a:cxn>
              <a:cxn ang="0">
                <a:pos x="41" y="5"/>
              </a:cxn>
              <a:cxn ang="0">
                <a:pos x="41" y="44"/>
              </a:cxn>
              <a:cxn ang="0">
                <a:pos x="36" y="5"/>
              </a:cxn>
              <a:cxn ang="0">
                <a:pos x="35" y="4"/>
              </a:cxn>
              <a:cxn ang="0">
                <a:pos x="5" y="4"/>
              </a:cxn>
              <a:cxn ang="0">
                <a:pos x="4" y="5"/>
              </a:cxn>
              <a:cxn ang="0">
                <a:pos x="4" y="40"/>
              </a:cxn>
              <a:cxn ang="0">
                <a:pos x="5" y="41"/>
              </a:cxn>
              <a:cxn ang="0">
                <a:pos x="35" y="41"/>
              </a:cxn>
              <a:cxn ang="0">
                <a:pos x="36" y="40"/>
              </a:cxn>
              <a:cxn ang="0">
                <a:pos x="36" y="5"/>
              </a:cxn>
              <a:cxn ang="0">
                <a:pos x="20" y="43"/>
              </a:cxn>
              <a:cxn ang="0">
                <a:pos x="18" y="45"/>
              </a:cxn>
              <a:cxn ang="0">
                <a:pos x="20" y="48"/>
              </a:cxn>
              <a:cxn ang="0">
                <a:pos x="23" y="45"/>
              </a:cxn>
              <a:cxn ang="0">
                <a:pos x="20" y="43"/>
              </a:cxn>
            </a:cxnLst>
            <a:rect l="0" t="0" r="r" b="b"/>
            <a:pathLst>
              <a:path w="41" h="50">
                <a:moveTo>
                  <a:pt x="41" y="44"/>
                </a:moveTo>
                <a:cubicBezTo>
                  <a:pt x="41" y="47"/>
                  <a:pt x="38" y="50"/>
                  <a:pt x="35" y="50"/>
                </a:cubicBezTo>
                <a:cubicBezTo>
                  <a:pt x="5" y="50"/>
                  <a:pt x="5" y="50"/>
                  <a:pt x="5" y="50"/>
                </a:cubicBezTo>
                <a:cubicBezTo>
                  <a:pt x="2" y="50"/>
                  <a:pt x="0" y="47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8" y="0"/>
                  <a:pt x="41" y="2"/>
                  <a:pt x="41" y="5"/>
                </a:cubicBezTo>
                <a:lnTo>
                  <a:pt x="41" y="44"/>
                </a:lnTo>
                <a:close/>
                <a:moveTo>
                  <a:pt x="36" y="5"/>
                </a:moveTo>
                <a:cubicBezTo>
                  <a:pt x="36" y="5"/>
                  <a:pt x="36" y="4"/>
                  <a:pt x="35" y="4"/>
                </a:cubicBezTo>
                <a:cubicBezTo>
                  <a:pt x="5" y="4"/>
                  <a:pt x="5" y="4"/>
                  <a:pt x="5" y="4"/>
                </a:cubicBezTo>
                <a:cubicBezTo>
                  <a:pt x="5" y="4"/>
                  <a:pt x="4" y="5"/>
                  <a:pt x="4" y="5"/>
                </a:cubicBezTo>
                <a:cubicBezTo>
                  <a:pt x="4" y="40"/>
                  <a:pt x="4" y="40"/>
                  <a:pt x="4" y="40"/>
                </a:cubicBezTo>
                <a:cubicBezTo>
                  <a:pt x="4" y="40"/>
                  <a:pt x="5" y="41"/>
                  <a:pt x="5" y="41"/>
                </a:cubicBezTo>
                <a:cubicBezTo>
                  <a:pt x="35" y="41"/>
                  <a:pt x="35" y="41"/>
                  <a:pt x="35" y="41"/>
                </a:cubicBezTo>
                <a:cubicBezTo>
                  <a:pt x="36" y="41"/>
                  <a:pt x="36" y="40"/>
                  <a:pt x="36" y="40"/>
                </a:cubicBezTo>
                <a:lnTo>
                  <a:pt x="36" y="5"/>
                </a:lnTo>
                <a:close/>
                <a:moveTo>
                  <a:pt x="20" y="43"/>
                </a:moveTo>
                <a:cubicBezTo>
                  <a:pt x="19" y="43"/>
                  <a:pt x="18" y="44"/>
                  <a:pt x="18" y="45"/>
                </a:cubicBezTo>
                <a:cubicBezTo>
                  <a:pt x="18" y="46"/>
                  <a:pt x="19" y="48"/>
                  <a:pt x="20" y="48"/>
                </a:cubicBezTo>
                <a:cubicBezTo>
                  <a:pt x="22" y="48"/>
                  <a:pt x="23" y="46"/>
                  <a:pt x="23" y="45"/>
                </a:cubicBezTo>
                <a:cubicBezTo>
                  <a:pt x="23" y="44"/>
                  <a:pt x="22" y="43"/>
                  <a:pt x="20" y="4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>
            <a:spLocks noChangeAspect="1" noEditPoints="1"/>
          </p:cNvSpPr>
          <p:nvPr/>
        </p:nvSpPr>
        <p:spPr bwMode="auto">
          <a:xfrm>
            <a:off x="9908326" y="4018813"/>
            <a:ext cx="411690" cy="350076"/>
          </a:xfrm>
          <a:custGeom>
            <a:avLst/>
            <a:gdLst/>
            <a:ahLst/>
            <a:cxnLst>
              <a:cxn ang="0">
                <a:pos x="10" y="57"/>
              </a:cxn>
              <a:cxn ang="0">
                <a:pos x="9" y="58"/>
              </a:cxn>
              <a:cxn ang="0">
                <a:pos x="2" y="58"/>
              </a:cxn>
              <a:cxn ang="0">
                <a:pos x="0" y="57"/>
              </a:cxn>
              <a:cxn ang="0">
                <a:pos x="0" y="49"/>
              </a:cxn>
              <a:cxn ang="0">
                <a:pos x="2" y="48"/>
              </a:cxn>
              <a:cxn ang="0">
                <a:pos x="9" y="48"/>
              </a:cxn>
              <a:cxn ang="0">
                <a:pos x="10" y="49"/>
              </a:cxn>
              <a:cxn ang="0">
                <a:pos x="10" y="57"/>
              </a:cxn>
              <a:cxn ang="0">
                <a:pos x="25" y="57"/>
              </a:cxn>
              <a:cxn ang="0">
                <a:pos x="24" y="58"/>
              </a:cxn>
              <a:cxn ang="0">
                <a:pos x="16" y="58"/>
              </a:cxn>
              <a:cxn ang="0">
                <a:pos x="15" y="57"/>
              </a:cxn>
              <a:cxn ang="0">
                <a:pos x="15" y="44"/>
              </a:cxn>
              <a:cxn ang="0">
                <a:pos x="16" y="43"/>
              </a:cxn>
              <a:cxn ang="0">
                <a:pos x="24" y="43"/>
              </a:cxn>
              <a:cxn ang="0">
                <a:pos x="25" y="44"/>
              </a:cxn>
              <a:cxn ang="0">
                <a:pos x="25" y="57"/>
              </a:cxn>
              <a:cxn ang="0">
                <a:pos x="39" y="57"/>
              </a:cxn>
              <a:cxn ang="0">
                <a:pos x="38" y="58"/>
              </a:cxn>
              <a:cxn ang="0">
                <a:pos x="31" y="58"/>
              </a:cxn>
              <a:cxn ang="0">
                <a:pos x="30" y="57"/>
              </a:cxn>
              <a:cxn ang="0">
                <a:pos x="30" y="35"/>
              </a:cxn>
              <a:cxn ang="0">
                <a:pos x="31" y="34"/>
              </a:cxn>
              <a:cxn ang="0">
                <a:pos x="38" y="34"/>
              </a:cxn>
              <a:cxn ang="0">
                <a:pos x="39" y="35"/>
              </a:cxn>
              <a:cxn ang="0">
                <a:pos x="39" y="57"/>
              </a:cxn>
              <a:cxn ang="0">
                <a:pos x="54" y="57"/>
              </a:cxn>
              <a:cxn ang="0">
                <a:pos x="53" y="58"/>
              </a:cxn>
              <a:cxn ang="0">
                <a:pos x="45" y="58"/>
              </a:cxn>
              <a:cxn ang="0">
                <a:pos x="44" y="57"/>
              </a:cxn>
              <a:cxn ang="0">
                <a:pos x="44" y="20"/>
              </a:cxn>
              <a:cxn ang="0">
                <a:pos x="45" y="19"/>
              </a:cxn>
              <a:cxn ang="0">
                <a:pos x="53" y="19"/>
              </a:cxn>
              <a:cxn ang="0">
                <a:pos x="54" y="20"/>
              </a:cxn>
              <a:cxn ang="0">
                <a:pos x="54" y="57"/>
              </a:cxn>
              <a:cxn ang="0">
                <a:pos x="68" y="57"/>
              </a:cxn>
              <a:cxn ang="0">
                <a:pos x="67" y="58"/>
              </a:cxn>
              <a:cxn ang="0">
                <a:pos x="60" y="58"/>
              </a:cxn>
              <a:cxn ang="0">
                <a:pos x="59" y="57"/>
              </a:cxn>
              <a:cxn ang="0">
                <a:pos x="59" y="1"/>
              </a:cxn>
              <a:cxn ang="0">
                <a:pos x="60" y="0"/>
              </a:cxn>
              <a:cxn ang="0">
                <a:pos x="67" y="0"/>
              </a:cxn>
              <a:cxn ang="0">
                <a:pos x="68" y="1"/>
              </a:cxn>
              <a:cxn ang="0">
                <a:pos x="68" y="57"/>
              </a:cxn>
            </a:cxnLst>
            <a:rect l="0" t="0" r="r" b="b"/>
            <a:pathLst>
              <a:path w="68" h="58">
                <a:moveTo>
                  <a:pt x="10" y="57"/>
                </a:moveTo>
                <a:cubicBezTo>
                  <a:pt x="10" y="57"/>
                  <a:pt x="10" y="58"/>
                  <a:pt x="9" y="58"/>
                </a:cubicBezTo>
                <a:cubicBezTo>
                  <a:pt x="2" y="58"/>
                  <a:pt x="2" y="58"/>
                  <a:pt x="2" y="58"/>
                </a:cubicBezTo>
                <a:cubicBezTo>
                  <a:pt x="1" y="58"/>
                  <a:pt x="0" y="57"/>
                  <a:pt x="0" y="57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49"/>
                  <a:pt x="1" y="48"/>
                  <a:pt x="2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10" y="48"/>
                  <a:pt x="10" y="49"/>
                  <a:pt x="10" y="49"/>
                </a:cubicBezTo>
                <a:lnTo>
                  <a:pt x="10" y="57"/>
                </a:lnTo>
                <a:close/>
                <a:moveTo>
                  <a:pt x="25" y="57"/>
                </a:moveTo>
                <a:cubicBezTo>
                  <a:pt x="25" y="57"/>
                  <a:pt x="24" y="58"/>
                  <a:pt x="24" y="58"/>
                </a:cubicBezTo>
                <a:cubicBezTo>
                  <a:pt x="16" y="58"/>
                  <a:pt x="16" y="58"/>
                  <a:pt x="16" y="58"/>
                </a:cubicBezTo>
                <a:cubicBezTo>
                  <a:pt x="16" y="58"/>
                  <a:pt x="15" y="57"/>
                  <a:pt x="15" y="57"/>
                </a:cubicBezTo>
                <a:cubicBezTo>
                  <a:pt x="15" y="44"/>
                  <a:pt x="15" y="44"/>
                  <a:pt x="15" y="44"/>
                </a:cubicBezTo>
                <a:cubicBezTo>
                  <a:pt x="15" y="44"/>
                  <a:pt x="16" y="43"/>
                  <a:pt x="16" y="43"/>
                </a:cubicBezTo>
                <a:cubicBezTo>
                  <a:pt x="24" y="43"/>
                  <a:pt x="24" y="43"/>
                  <a:pt x="24" y="43"/>
                </a:cubicBezTo>
                <a:cubicBezTo>
                  <a:pt x="24" y="43"/>
                  <a:pt x="25" y="44"/>
                  <a:pt x="25" y="44"/>
                </a:cubicBezTo>
                <a:lnTo>
                  <a:pt x="25" y="57"/>
                </a:lnTo>
                <a:close/>
                <a:moveTo>
                  <a:pt x="39" y="57"/>
                </a:moveTo>
                <a:cubicBezTo>
                  <a:pt x="39" y="57"/>
                  <a:pt x="39" y="58"/>
                  <a:pt x="38" y="58"/>
                </a:cubicBezTo>
                <a:cubicBezTo>
                  <a:pt x="31" y="58"/>
                  <a:pt x="31" y="58"/>
                  <a:pt x="31" y="58"/>
                </a:cubicBezTo>
                <a:cubicBezTo>
                  <a:pt x="30" y="58"/>
                  <a:pt x="30" y="57"/>
                  <a:pt x="30" y="57"/>
                </a:cubicBezTo>
                <a:cubicBezTo>
                  <a:pt x="30" y="35"/>
                  <a:pt x="30" y="35"/>
                  <a:pt x="30" y="35"/>
                </a:cubicBezTo>
                <a:cubicBezTo>
                  <a:pt x="30" y="34"/>
                  <a:pt x="30" y="34"/>
                  <a:pt x="31" y="34"/>
                </a:cubicBezTo>
                <a:cubicBezTo>
                  <a:pt x="38" y="34"/>
                  <a:pt x="38" y="34"/>
                  <a:pt x="38" y="34"/>
                </a:cubicBezTo>
                <a:cubicBezTo>
                  <a:pt x="39" y="34"/>
                  <a:pt x="39" y="34"/>
                  <a:pt x="39" y="35"/>
                </a:cubicBezTo>
                <a:lnTo>
                  <a:pt x="39" y="57"/>
                </a:lnTo>
                <a:close/>
                <a:moveTo>
                  <a:pt x="54" y="57"/>
                </a:moveTo>
                <a:cubicBezTo>
                  <a:pt x="54" y="57"/>
                  <a:pt x="53" y="58"/>
                  <a:pt x="53" y="58"/>
                </a:cubicBezTo>
                <a:cubicBezTo>
                  <a:pt x="45" y="58"/>
                  <a:pt x="45" y="58"/>
                  <a:pt x="45" y="58"/>
                </a:cubicBezTo>
                <a:cubicBezTo>
                  <a:pt x="45" y="58"/>
                  <a:pt x="44" y="57"/>
                  <a:pt x="44" y="57"/>
                </a:cubicBezTo>
                <a:cubicBezTo>
                  <a:pt x="44" y="20"/>
                  <a:pt x="44" y="20"/>
                  <a:pt x="44" y="20"/>
                </a:cubicBezTo>
                <a:cubicBezTo>
                  <a:pt x="44" y="20"/>
                  <a:pt x="45" y="19"/>
                  <a:pt x="45" y="19"/>
                </a:cubicBezTo>
                <a:cubicBezTo>
                  <a:pt x="53" y="19"/>
                  <a:pt x="53" y="19"/>
                  <a:pt x="53" y="19"/>
                </a:cubicBezTo>
                <a:cubicBezTo>
                  <a:pt x="53" y="19"/>
                  <a:pt x="54" y="20"/>
                  <a:pt x="54" y="20"/>
                </a:cubicBezTo>
                <a:lnTo>
                  <a:pt x="54" y="57"/>
                </a:lnTo>
                <a:close/>
                <a:moveTo>
                  <a:pt x="68" y="57"/>
                </a:moveTo>
                <a:cubicBezTo>
                  <a:pt x="68" y="57"/>
                  <a:pt x="68" y="58"/>
                  <a:pt x="67" y="58"/>
                </a:cubicBezTo>
                <a:cubicBezTo>
                  <a:pt x="60" y="58"/>
                  <a:pt x="60" y="58"/>
                  <a:pt x="60" y="58"/>
                </a:cubicBezTo>
                <a:cubicBezTo>
                  <a:pt x="59" y="58"/>
                  <a:pt x="59" y="57"/>
                  <a:pt x="59" y="57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0"/>
                  <a:pt x="59" y="0"/>
                  <a:pt x="60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8" y="0"/>
                  <a:pt x="68" y="0"/>
                  <a:pt x="68" y="1"/>
                </a:cubicBezTo>
                <a:lnTo>
                  <a:pt x="68" y="5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21682" tIns="60841" rIns="121682" bIns="60841" numCol="1" anchor="t" anchorCtr="0" compatLnSpc="1">
            <a:prstTxWarp prst="textNoShape">
              <a:avLst/>
            </a:prstTxWarp>
          </a:bodyPr>
          <a:lstStyle/>
          <a:p>
            <a:endParaRPr lang="en-US" sz="319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1273585" y="4748931"/>
            <a:ext cx="1376468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1273585" y="5043235"/>
            <a:ext cx="1506863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ym typeface="Arial" panose="020B0604020202020204" pitchFamily="34" charset="0"/>
              </a:rPr>
              <a:t>PPT</a:t>
            </a:r>
            <a:r>
              <a:rPr lang="zh-CN" altLang="en-US" dirty="0">
                <a:sym typeface="Arial" panose="020B0604020202020204" pitchFamily="34" charset="0"/>
              </a:rPr>
              <a:t>。一不小心，你就能学会</a:t>
            </a:r>
            <a:r>
              <a:rPr lang="en-US" altLang="zh-CN" dirty="0">
                <a:sym typeface="Arial" panose="020B0604020202020204" pitchFamily="34" charset="0"/>
              </a:rPr>
              <a:t>PPT</a:t>
            </a:r>
            <a:r>
              <a:rPr lang="zh-CN" altLang="en-US" dirty="0">
                <a:sym typeface="Arial" panose="020B0604020202020204" pitchFamily="34" charset="0"/>
              </a:rPr>
              <a:t>。建议您选择微软雅黑字体。</a:t>
            </a:r>
            <a:endParaRPr lang="en-US" altLang="zh-CN" dirty="0"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2958011" y="4748931"/>
            <a:ext cx="1376468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2958011" y="5043235"/>
            <a:ext cx="1506863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4564665" y="4748931"/>
            <a:ext cx="1376468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4564665" y="5043235"/>
            <a:ext cx="1506863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6191974" y="4748931"/>
            <a:ext cx="1376468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6191974" y="5043235"/>
            <a:ext cx="1506863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7819283" y="4748931"/>
            <a:ext cx="1376468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7819283" y="5043235"/>
            <a:ext cx="1506863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9446592" y="4748931"/>
            <a:ext cx="1376468" cy="24622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关键词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9446592" y="5043235"/>
            <a:ext cx="1506863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。一不小心，你就能学会</a:t>
            </a:r>
            <a:r>
              <a:rPr lang="en-US" altLang="zh-CN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PPT</a:t>
            </a:r>
            <a:r>
              <a:rPr lang="zh-CN" altLang="en-US">
                <a:solidFill>
                  <a:srgbClr val="445469"/>
                </a:solidFill>
                <a:cs typeface="+mn-ea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>
            <a:off x="1939492" y="2641127"/>
            <a:ext cx="171756" cy="171756"/>
          </a:xfrm>
          <a:prstGeom prst="ellipse">
            <a:avLst/>
          </a:prstGeom>
          <a:noFill/>
          <a:ln w="2857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319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/>
          <p:nvPr/>
        </p:nvSpPr>
        <p:spPr>
          <a:xfrm>
            <a:off x="3557107" y="2641127"/>
            <a:ext cx="171756" cy="171756"/>
          </a:xfrm>
          <a:prstGeom prst="ellipse">
            <a:avLst/>
          </a:prstGeom>
          <a:noFill/>
          <a:ln w="2857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319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/>
          <p:nvPr/>
        </p:nvSpPr>
        <p:spPr>
          <a:xfrm>
            <a:off x="5164738" y="2641127"/>
            <a:ext cx="171756" cy="171756"/>
          </a:xfrm>
          <a:prstGeom prst="ellipse">
            <a:avLst/>
          </a:prstGeom>
          <a:noFill/>
          <a:ln w="2857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319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出自【趣你的PPT】(微信:qunideppt)：最优质的PPT资源库"/>
          <p:cNvSpPr/>
          <p:nvPr/>
        </p:nvSpPr>
        <p:spPr>
          <a:xfrm>
            <a:off x="6787441" y="2641127"/>
            <a:ext cx="171756" cy="171756"/>
          </a:xfrm>
          <a:prstGeom prst="ellipse">
            <a:avLst/>
          </a:prstGeom>
          <a:noFill/>
          <a:ln w="2857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319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/>
          <p:nvPr/>
        </p:nvSpPr>
        <p:spPr>
          <a:xfrm>
            <a:off x="8391433" y="2641127"/>
            <a:ext cx="171756" cy="171756"/>
          </a:xfrm>
          <a:prstGeom prst="ellipse">
            <a:avLst/>
          </a:prstGeom>
          <a:noFill/>
          <a:ln w="2857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319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/>
          <p:nvPr/>
        </p:nvSpPr>
        <p:spPr>
          <a:xfrm>
            <a:off x="10017700" y="2641127"/>
            <a:ext cx="171756" cy="171756"/>
          </a:xfrm>
          <a:prstGeom prst="ellipse">
            <a:avLst/>
          </a:prstGeom>
          <a:noFill/>
          <a:ln w="28575">
            <a:solidFill>
              <a:srgbClr val="ADBACA"/>
            </a:solidFill>
            <a:round/>
            <a:headEnd/>
            <a:tailEnd/>
          </a:ln>
        </p:spPr>
        <p:txBody>
          <a:bodyPr vert="horz" wrap="square" lIns="121682" tIns="60841" rIns="121682" bIns="60841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zh-CN" altLang="en-US" sz="319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402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论文总结及致谢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出自【趣你的PPT】(微信:qunideppt)：最优质的PPT资源库"/>
          <p:cNvCxnSpPr/>
          <p:nvPr/>
        </p:nvCxnSpPr>
        <p:spPr>
          <a:xfrm>
            <a:off x="698500" y="2479675"/>
            <a:ext cx="105918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出自【趣你的PPT】(微信:qunideppt)：最优质的PPT资源库"/>
          <p:cNvGrpSpPr/>
          <p:nvPr/>
        </p:nvGrpSpPr>
        <p:grpSpPr>
          <a:xfrm>
            <a:off x="1682750" y="2019300"/>
            <a:ext cx="920750" cy="920750"/>
            <a:chOff x="1644650" y="2260600"/>
            <a:chExt cx="990600" cy="990600"/>
          </a:xfrm>
        </p:grpSpPr>
        <p:sp>
          <p:nvSpPr>
            <p:cNvPr id="9" name="出自【趣你的PPT】(微信:qunideppt)：最优质的PPT资源库"/>
            <p:cNvSpPr/>
            <p:nvPr/>
          </p:nvSpPr>
          <p:spPr>
            <a:xfrm>
              <a:off x="1644650" y="2260600"/>
              <a:ext cx="990600" cy="990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1765300" y="2381250"/>
              <a:ext cx="749300" cy="749300"/>
            </a:xfrm>
            <a:prstGeom prst="ellipse">
              <a:avLst/>
            </a:prstGeom>
            <a:solidFill>
              <a:srgbClr val="FAD5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1" name="出自【趣你的PPT】(微信:qunideppt)：最优质的PPT资源库"/>
          <p:cNvSpPr/>
          <p:nvPr/>
        </p:nvSpPr>
        <p:spPr>
          <a:xfrm>
            <a:off x="1195832" y="3850667"/>
            <a:ext cx="1894586" cy="10341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12" name="出自【趣你的PPT】(微信:qunideppt)：最优质的PPT资源库"/>
          <p:cNvSpPr/>
          <p:nvPr/>
        </p:nvSpPr>
        <p:spPr>
          <a:xfrm>
            <a:off x="1725043" y="3288282"/>
            <a:ext cx="954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总结一</a:t>
            </a:r>
            <a:endParaRPr lang="en-US" altLang="zh-CN" sz="20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4324350" y="2019300"/>
            <a:ext cx="920750" cy="920750"/>
            <a:chOff x="1644650" y="2260600"/>
            <a:chExt cx="990600" cy="990600"/>
          </a:xfrm>
        </p:grpSpPr>
        <p:sp>
          <p:nvSpPr>
            <p:cNvPr id="14" name="出自【趣你的PPT】(微信:qunideppt)：最优质的PPT资源库"/>
            <p:cNvSpPr/>
            <p:nvPr/>
          </p:nvSpPr>
          <p:spPr>
            <a:xfrm>
              <a:off x="1644650" y="2260600"/>
              <a:ext cx="990600" cy="990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出自【趣你的PPT】(微信:qunideppt)：最优质的PPT资源库"/>
            <p:cNvSpPr/>
            <p:nvPr/>
          </p:nvSpPr>
          <p:spPr>
            <a:xfrm>
              <a:off x="1765300" y="2381250"/>
              <a:ext cx="749300" cy="749300"/>
            </a:xfrm>
            <a:prstGeom prst="ellipse">
              <a:avLst/>
            </a:prstGeom>
            <a:solidFill>
              <a:srgbClr val="A6A6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6" name="出自【趣你的PPT】(微信:qunideppt)：最优质的PPT资源库"/>
          <p:cNvSpPr/>
          <p:nvPr/>
        </p:nvSpPr>
        <p:spPr>
          <a:xfrm>
            <a:off x="4366643" y="3288282"/>
            <a:ext cx="954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总结二</a:t>
            </a:r>
            <a:endParaRPr lang="en-US" altLang="zh-CN" sz="20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" name="Group 16出自【趣你的PPT】(微信:qunideppt)：最优质的PPT资源库"/>
          <p:cNvGrpSpPr/>
          <p:nvPr/>
        </p:nvGrpSpPr>
        <p:grpSpPr>
          <a:xfrm>
            <a:off x="6965950" y="2019300"/>
            <a:ext cx="920750" cy="920750"/>
            <a:chOff x="1644650" y="2260600"/>
            <a:chExt cx="990600" cy="990600"/>
          </a:xfrm>
        </p:grpSpPr>
        <p:sp>
          <p:nvSpPr>
            <p:cNvPr id="18" name="出自【趣你的PPT】(微信:qunideppt)：最优质的PPT资源库"/>
            <p:cNvSpPr/>
            <p:nvPr/>
          </p:nvSpPr>
          <p:spPr>
            <a:xfrm>
              <a:off x="1644650" y="2260600"/>
              <a:ext cx="990600" cy="990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1765300" y="2381250"/>
              <a:ext cx="749300" cy="749300"/>
            </a:xfrm>
            <a:prstGeom prst="ellipse">
              <a:avLst/>
            </a:prstGeom>
            <a:solidFill>
              <a:srgbClr val="AAD8D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出自【趣你的PPT】(微信:qunideppt)：最优质的PPT资源库"/>
          <p:cNvSpPr/>
          <p:nvPr/>
        </p:nvSpPr>
        <p:spPr>
          <a:xfrm>
            <a:off x="7008243" y="3288282"/>
            <a:ext cx="954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总结三</a:t>
            </a:r>
            <a:endParaRPr lang="en-US" altLang="zh-CN" sz="20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9591675" y="2019300"/>
            <a:ext cx="920750" cy="920750"/>
            <a:chOff x="1644650" y="2260600"/>
            <a:chExt cx="990600" cy="990600"/>
          </a:xfrm>
        </p:grpSpPr>
        <p:sp>
          <p:nvSpPr>
            <p:cNvPr id="22" name="出自【趣你的PPT】(微信:qunideppt)：最优质的PPT资源库"/>
            <p:cNvSpPr/>
            <p:nvPr/>
          </p:nvSpPr>
          <p:spPr>
            <a:xfrm>
              <a:off x="1644650" y="2260600"/>
              <a:ext cx="990600" cy="9906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1765300" y="2381250"/>
              <a:ext cx="749300" cy="749300"/>
            </a:xfrm>
            <a:prstGeom prst="ellipse">
              <a:avLst/>
            </a:prstGeom>
            <a:solidFill>
              <a:srgbClr val="F298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4" name="出自【趣你的PPT】(微信:qunideppt)：最优质的PPT资源库"/>
          <p:cNvSpPr/>
          <p:nvPr/>
        </p:nvSpPr>
        <p:spPr>
          <a:xfrm>
            <a:off x="9649843" y="3288282"/>
            <a:ext cx="9541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总结四</a:t>
            </a:r>
            <a:endParaRPr lang="en-US" altLang="zh-CN" sz="20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3837432" y="3850667"/>
            <a:ext cx="1894586" cy="10341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6538003" y="3850667"/>
            <a:ext cx="1894586" cy="10341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9238574" y="3850667"/>
            <a:ext cx="1894586" cy="1034129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grpSp>
        <p:nvGrpSpPr>
          <p:cNvPr id="28" name="Group 27出自【趣你的PPT】(微信:qunideppt)：最优质的PPT资源库"/>
          <p:cNvGrpSpPr/>
          <p:nvPr/>
        </p:nvGrpSpPr>
        <p:grpSpPr>
          <a:xfrm>
            <a:off x="7271308" y="2323820"/>
            <a:ext cx="310033" cy="346133"/>
            <a:chOff x="6016626" y="5110164"/>
            <a:chExt cx="231775" cy="258763"/>
          </a:xfrm>
          <a:solidFill>
            <a:schemeClr val="bg1"/>
          </a:solidFill>
        </p:grpSpPr>
        <p:sp>
          <p:nvSpPr>
            <p:cNvPr id="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19813" y="5281614"/>
              <a:ext cx="23813" cy="87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6626" y="5110164"/>
              <a:ext cx="207963" cy="73025"/>
            </a:xfrm>
            <a:custGeom>
              <a:avLst/>
              <a:gdLst>
                <a:gd name="T0" fmla="*/ 115 w 231"/>
                <a:gd name="T1" fmla="*/ 28 h 81"/>
                <a:gd name="T2" fmla="*/ 30 w 231"/>
                <a:gd name="T3" fmla="*/ 28 h 81"/>
                <a:gd name="T4" fmla="*/ 25 w 231"/>
                <a:gd name="T5" fmla="*/ 30 h 81"/>
                <a:gd name="T6" fmla="*/ 2 w 231"/>
                <a:gd name="T7" fmla="*/ 50 h 81"/>
                <a:gd name="T8" fmla="*/ 0 w 231"/>
                <a:gd name="T9" fmla="*/ 54 h 81"/>
                <a:gd name="T10" fmla="*/ 0 w 231"/>
                <a:gd name="T11" fmla="*/ 55 h 81"/>
                <a:gd name="T12" fmla="*/ 2 w 231"/>
                <a:gd name="T13" fmla="*/ 60 h 81"/>
                <a:gd name="T14" fmla="*/ 25 w 231"/>
                <a:gd name="T15" fmla="*/ 79 h 81"/>
                <a:gd name="T16" fmla="*/ 30 w 231"/>
                <a:gd name="T17" fmla="*/ 81 h 81"/>
                <a:gd name="T18" fmla="*/ 229 w 231"/>
                <a:gd name="T19" fmla="*/ 81 h 81"/>
                <a:gd name="T20" fmla="*/ 231 w 231"/>
                <a:gd name="T21" fmla="*/ 78 h 81"/>
                <a:gd name="T22" fmla="*/ 231 w 231"/>
                <a:gd name="T23" fmla="*/ 31 h 81"/>
                <a:gd name="T24" fmla="*/ 229 w 231"/>
                <a:gd name="T25" fmla="*/ 28 h 81"/>
                <a:gd name="T26" fmla="*/ 142 w 231"/>
                <a:gd name="T27" fmla="*/ 28 h 81"/>
                <a:gd name="T28" fmla="*/ 142 w 231"/>
                <a:gd name="T29" fmla="*/ 13 h 81"/>
                <a:gd name="T30" fmla="*/ 142 w 231"/>
                <a:gd name="T31" fmla="*/ 0 h 81"/>
                <a:gd name="T32" fmla="*/ 115 w 231"/>
                <a:gd name="T33" fmla="*/ 0 h 81"/>
                <a:gd name="T34" fmla="*/ 115 w 231"/>
                <a:gd name="T35" fmla="*/ 13 h 81"/>
                <a:gd name="T36" fmla="*/ 115 w 231"/>
                <a:gd name="T37" fmla="*/ 2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1" h="81">
                  <a:moveTo>
                    <a:pt x="115" y="28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28" y="28"/>
                    <a:pt x="26" y="29"/>
                    <a:pt x="25" y="3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1"/>
                    <a:pt x="0" y="53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" y="59"/>
                    <a:pt x="2" y="60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6" y="80"/>
                    <a:pt x="28" y="81"/>
                    <a:pt x="30" y="81"/>
                  </a:cubicBezTo>
                  <a:cubicBezTo>
                    <a:pt x="229" y="81"/>
                    <a:pt x="229" y="81"/>
                    <a:pt x="229" y="81"/>
                  </a:cubicBezTo>
                  <a:cubicBezTo>
                    <a:pt x="230" y="81"/>
                    <a:pt x="231" y="80"/>
                    <a:pt x="231" y="78"/>
                  </a:cubicBezTo>
                  <a:cubicBezTo>
                    <a:pt x="231" y="31"/>
                    <a:pt x="231" y="31"/>
                    <a:pt x="231" y="31"/>
                  </a:cubicBezTo>
                  <a:cubicBezTo>
                    <a:pt x="231" y="30"/>
                    <a:pt x="230" y="28"/>
                    <a:pt x="229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40438" y="5197476"/>
              <a:ext cx="207963" cy="71438"/>
            </a:xfrm>
            <a:custGeom>
              <a:avLst/>
              <a:gdLst>
                <a:gd name="T0" fmla="*/ 89 w 231"/>
                <a:gd name="T1" fmla="*/ 27 h 80"/>
                <a:gd name="T2" fmla="*/ 3 w 231"/>
                <a:gd name="T3" fmla="*/ 27 h 80"/>
                <a:gd name="T4" fmla="*/ 0 w 231"/>
                <a:gd name="T5" fmla="*/ 30 h 80"/>
                <a:gd name="T6" fmla="*/ 0 w 231"/>
                <a:gd name="T7" fmla="*/ 77 h 80"/>
                <a:gd name="T8" fmla="*/ 3 w 231"/>
                <a:gd name="T9" fmla="*/ 80 h 80"/>
                <a:gd name="T10" fmla="*/ 202 w 231"/>
                <a:gd name="T11" fmla="*/ 80 h 80"/>
                <a:gd name="T12" fmla="*/ 206 w 231"/>
                <a:gd name="T13" fmla="*/ 78 h 80"/>
                <a:gd name="T14" fmla="*/ 229 w 231"/>
                <a:gd name="T15" fmla="*/ 59 h 80"/>
                <a:gd name="T16" fmla="*/ 231 w 231"/>
                <a:gd name="T17" fmla="*/ 54 h 80"/>
                <a:gd name="T18" fmla="*/ 231 w 231"/>
                <a:gd name="T19" fmla="*/ 53 h 80"/>
                <a:gd name="T20" fmla="*/ 229 w 231"/>
                <a:gd name="T21" fmla="*/ 49 h 80"/>
                <a:gd name="T22" fmla="*/ 206 w 231"/>
                <a:gd name="T23" fmla="*/ 29 h 80"/>
                <a:gd name="T24" fmla="*/ 202 w 231"/>
                <a:gd name="T25" fmla="*/ 27 h 80"/>
                <a:gd name="T26" fmla="*/ 116 w 231"/>
                <a:gd name="T27" fmla="*/ 27 h 80"/>
                <a:gd name="T28" fmla="*/ 116 w 231"/>
                <a:gd name="T29" fmla="*/ 12 h 80"/>
                <a:gd name="T30" fmla="*/ 116 w 231"/>
                <a:gd name="T31" fmla="*/ 1 h 80"/>
                <a:gd name="T32" fmla="*/ 116 w 231"/>
                <a:gd name="T33" fmla="*/ 0 h 80"/>
                <a:gd name="T34" fmla="*/ 89 w 231"/>
                <a:gd name="T35" fmla="*/ 0 h 80"/>
                <a:gd name="T36" fmla="*/ 89 w 231"/>
                <a:gd name="T37" fmla="*/ 1 h 80"/>
                <a:gd name="T38" fmla="*/ 89 w 231"/>
                <a:gd name="T39" fmla="*/ 12 h 80"/>
                <a:gd name="T40" fmla="*/ 89 w 231"/>
                <a:gd name="T41" fmla="*/ 2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1" h="80">
                  <a:moveTo>
                    <a:pt x="8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1" y="27"/>
                    <a:pt x="0" y="29"/>
                    <a:pt x="0" y="3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9"/>
                    <a:pt x="1" y="80"/>
                    <a:pt x="3" y="80"/>
                  </a:cubicBezTo>
                  <a:cubicBezTo>
                    <a:pt x="202" y="80"/>
                    <a:pt x="202" y="80"/>
                    <a:pt x="202" y="80"/>
                  </a:cubicBezTo>
                  <a:cubicBezTo>
                    <a:pt x="203" y="80"/>
                    <a:pt x="205" y="79"/>
                    <a:pt x="206" y="78"/>
                  </a:cubicBezTo>
                  <a:cubicBezTo>
                    <a:pt x="229" y="59"/>
                    <a:pt x="229" y="59"/>
                    <a:pt x="229" y="59"/>
                  </a:cubicBezTo>
                  <a:cubicBezTo>
                    <a:pt x="230" y="58"/>
                    <a:pt x="231" y="55"/>
                    <a:pt x="231" y="54"/>
                  </a:cubicBezTo>
                  <a:cubicBezTo>
                    <a:pt x="231" y="53"/>
                    <a:pt x="231" y="53"/>
                    <a:pt x="231" y="53"/>
                  </a:cubicBezTo>
                  <a:cubicBezTo>
                    <a:pt x="231" y="52"/>
                    <a:pt x="230" y="50"/>
                    <a:pt x="229" y="4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5" y="28"/>
                    <a:pt x="203" y="27"/>
                    <a:pt x="202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89" y="12"/>
                    <a:pt x="89" y="12"/>
                    <a:pt x="89" y="12"/>
                  </a:cubicBezTo>
                  <a:lnTo>
                    <a:pt x="89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32" name="Group 31出自【趣你的PPT】(微信:qunideppt)：最优质的PPT资源库"/>
          <p:cNvGrpSpPr/>
          <p:nvPr/>
        </p:nvGrpSpPr>
        <p:grpSpPr>
          <a:xfrm>
            <a:off x="9932916" y="2323820"/>
            <a:ext cx="304171" cy="356690"/>
            <a:chOff x="6537326" y="5110164"/>
            <a:chExt cx="220662" cy="258762"/>
          </a:xfrm>
          <a:solidFill>
            <a:schemeClr val="bg1"/>
          </a:solidFill>
        </p:grpSpPr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0188" y="5110164"/>
              <a:ext cx="177800" cy="149225"/>
            </a:xfrm>
            <a:custGeom>
              <a:avLst/>
              <a:gdLst>
                <a:gd name="T0" fmla="*/ 134 w 196"/>
                <a:gd name="T1" fmla="*/ 102 h 167"/>
                <a:gd name="T2" fmla="*/ 196 w 196"/>
                <a:gd name="T3" fmla="*/ 34 h 167"/>
                <a:gd name="T4" fmla="*/ 76 w 196"/>
                <a:gd name="T5" fmla="*/ 22 h 167"/>
                <a:gd name="T6" fmla="*/ 0 w 196"/>
                <a:gd name="T7" fmla="*/ 2 h 167"/>
                <a:gd name="T8" fmla="*/ 0 w 196"/>
                <a:gd name="T9" fmla="*/ 137 h 167"/>
                <a:gd name="T10" fmla="*/ 39 w 196"/>
                <a:gd name="T11" fmla="*/ 135 h 167"/>
                <a:gd name="T12" fmla="*/ 191 w 196"/>
                <a:gd name="T13" fmla="*/ 160 h 167"/>
                <a:gd name="T14" fmla="*/ 134 w 196"/>
                <a:gd name="T15" fmla="*/ 10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67">
                  <a:moveTo>
                    <a:pt x="134" y="102"/>
                  </a:moveTo>
                  <a:cubicBezTo>
                    <a:pt x="134" y="87"/>
                    <a:pt x="196" y="34"/>
                    <a:pt x="196" y="34"/>
                  </a:cubicBezTo>
                  <a:cubicBezTo>
                    <a:pt x="164" y="48"/>
                    <a:pt x="117" y="44"/>
                    <a:pt x="76" y="22"/>
                  </a:cubicBezTo>
                  <a:cubicBezTo>
                    <a:pt x="35" y="0"/>
                    <a:pt x="0" y="2"/>
                    <a:pt x="0" y="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" y="136"/>
                    <a:pt x="11" y="133"/>
                    <a:pt x="39" y="135"/>
                  </a:cubicBezTo>
                  <a:cubicBezTo>
                    <a:pt x="73" y="139"/>
                    <a:pt x="160" y="167"/>
                    <a:pt x="191" y="160"/>
                  </a:cubicBezTo>
                  <a:cubicBezTo>
                    <a:pt x="191" y="160"/>
                    <a:pt x="134" y="112"/>
                    <a:pt x="1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37326" y="5111751"/>
              <a:ext cx="22225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3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060747" y="2296402"/>
            <a:ext cx="229372" cy="366546"/>
          </a:xfrm>
          <a:custGeom>
            <a:avLst/>
            <a:gdLst>
              <a:gd name="T0" fmla="*/ 102 w 102"/>
              <a:gd name="T1" fmla="*/ 92 h 163"/>
              <a:gd name="T2" fmla="*/ 0 w 102"/>
              <a:gd name="T3" fmla="*/ 0 h 163"/>
              <a:gd name="T4" fmla="*/ 0 w 102"/>
              <a:gd name="T5" fmla="*/ 0 h 163"/>
              <a:gd name="T6" fmla="*/ 0 w 102"/>
              <a:gd name="T7" fmla="*/ 137 h 163"/>
              <a:gd name="T8" fmla="*/ 36 w 102"/>
              <a:gd name="T9" fmla="*/ 114 h 163"/>
              <a:gd name="T10" fmla="*/ 57 w 102"/>
              <a:gd name="T11" fmla="*/ 163 h 163"/>
              <a:gd name="T12" fmla="*/ 83 w 102"/>
              <a:gd name="T13" fmla="*/ 152 h 163"/>
              <a:gd name="T14" fmla="*/ 61 w 102"/>
              <a:gd name="T15" fmla="*/ 102 h 163"/>
              <a:gd name="T16" fmla="*/ 102 w 102"/>
              <a:gd name="T17" fmla="*/ 92 h 163"/>
              <a:gd name="T18" fmla="*/ 41 w 102"/>
              <a:gd name="T19" fmla="*/ 93 h 163"/>
              <a:gd name="T20" fmla="*/ 28 w 102"/>
              <a:gd name="T21" fmla="*/ 102 h 163"/>
              <a:gd name="T22" fmla="*/ 14 w 102"/>
              <a:gd name="T23" fmla="*/ 111 h 163"/>
              <a:gd name="T24" fmla="*/ 14 w 102"/>
              <a:gd name="T25" fmla="*/ 30 h 163"/>
              <a:gd name="T26" fmla="*/ 74 w 102"/>
              <a:gd name="T27" fmla="*/ 85 h 163"/>
              <a:gd name="T28" fmla="*/ 57 w 102"/>
              <a:gd name="T29" fmla="*/ 89 h 163"/>
              <a:gd name="T30" fmla="*/ 41 w 102"/>
              <a:gd name="T31" fmla="*/ 9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2" h="163">
                <a:moveTo>
                  <a:pt x="102" y="92"/>
                </a:moveTo>
                <a:lnTo>
                  <a:pt x="0" y="0"/>
                </a:lnTo>
                <a:lnTo>
                  <a:pt x="0" y="0"/>
                </a:lnTo>
                <a:lnTo>
                  <a:pt x="0" y="137"/>
                </a:lnTo>
                <a:lnTo>
                  <a:pt x="36" y="114"/>
                </a:lnTo>
                <a:lnTo>
                  <a:pt x="57" y="163"/>
                </a:lnTo>
                <a:lnTo>
                  <a:pt x="83" y="152"/>
                </a:lnTo>
                <a:lnTo>
                  <a:pt x="61" y="102"/>
                </a:lnTo>
                <a:lnTo>
                  <a:pt x="102" y="92"/>
                </a:lnTo>
                <a:close/>
                <a:moveTo>
                  <a:pt x="41" y="93"/>
                </a:moveTo>
                <a:lnTo>
                  <a:pt x="28" y="102"/>
                </a:lnTo>
                <a:lnTo>
                  <a:pt x="14" y="111"/>
                </a:lnTo>
                <a:lnTo>
                  <a:pt x="14" y="30"/>
                </a:lnTo>
                <a:lnTo>
                  <a:pt x="74" y="85"/>
                </a:lnTo>
                <a:lnTo>
                  <a:pt x="57" y="89"/>
                </a:lnTo>
                <a:lnTo>
                  <a:pt x="41" y="9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36" name="Group 35出自【趣你的PPT】(微信:qunideppt)：最优质的PPT资源库"/>
          <p:cNvGrpSpPr/>
          <p:nvPr/>
        </p:nvGrpSpPr>
        <p:grpSpPr>
          <a:xfrm>
            <a:off x="4657317" y="2309449"/>
            <a:ext cx="254816" cy="340452"/>
            <a:chOff x="6034088" y="4592639"/>
            <a:chExt cx="193675" cy="258763"/>
          </a:xfrm>
          <a:solidFill>
            <a:schemeClr val="bg1"/>
          </a:solidFill>
        </p:grpSpPr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034088" y="4592639"/>
              <a:ext cx="193675" cy="258763"/>
            </a:xfrm>
            <a:custGeom>
              <a:avLst/>
              <a:gdLst>
                <a:gd name="T0" fmla="*/ 191 w 214"/>
                <a:gd name="T1" fmla="*/ 20 h 289"/>
                <a:gd name="T2" fmla="*/ 178 w 214"/>
                <a:gd name="T3" fmla="*/ 20 h 289"/>
                <a:gd name="T4" fmla="*/ 178 w 214"/>
                <a:gd name="T5" fmla="*/ 11 h 289"/>
                <a:gd name="T6" fmla="*/ 167 w 214"/>
                <a:gd name="T7" fmla="*/ 0 h 289"/>
                <a:gd name="T8" fmla="*/ 155 w 214"/>
                <a:gd name="T9" fmla="*/ 11 h 289"/>
                <a:gd name="T10" fmla="*/ 155 w 214"/>
                <a:gd name="T11" fmla="*/ 20 h 289"/>
                <a:gd name="T12" fmla="*/ 118 w 214"/>
                <a:gd name="T13" fmla="*/ 20 h 289"/>
                <a:gd name="T14" fmla="*/ 118 w 214"/>
                <a:gd name="T15" fmla="*/ 11 h 289"/>
                <a:gd name="T16" fmla="*/ 107 w 214"/>
                <a:gd name="T17" fmla="*/ 0 h 289"/>
                <a:gd name="T18" fmla="*/ 96 w 214"/>
                <a:gd name="T19" fmla="*/ 11 h 289"/>
                <a:gd name="T20" fmla="*/ 96 w 214"/>
                <a:gd name="T21" fmla="*/ 20 h 289"/>
                <a:gd name="T22" fmla="*/ 59 w 214"/>
                <a:gd name="T23" fmla="*/ 20 h 289"/>
                <a:gd name="T24" fmla="*/ 59 w 214"/>
                <a:gd name="T25" fmla="*/ 11 h 289"/>
                <a:gd name="T26" fmla="*/ 48 w 214"/>
                <a:gd name="T27" fmla="*/ 0 h 289"/>
                <a:gd name="T28" fmla="*/ 36 w 214"/>
                <a:gd name="T29" fmla="*/ 11 h 289"/>
                <a:gd name="T30" fmla="*/ 36 w 214"/>
                <a:gd name="T31" fmla="*/ 20 h 289"/>
                <a:gd name="T32" fmla="*/ 24 w 214"/>
                <a:gd name="T33" fmla="*/ 20 h 289"/>
                <a:gd name="T34" fmla="*/ 0 w 214"/>
                <a:gd name="T35" fmla="*/ 43 h 289"/>
                <a:gd name="T36" fmla="*/ 0 w 214"/>
                <a:gd name="T37" fmla="*/ 266 h 289"/>
                <a:gd name="T38" fmla="*/ 24 w 214"/>
                <a:gd name="T39" fmla="*/ 289 h 289"/>
                <a:gd name="T40" fmla="*/ 191 w 214"/>
                <a:gd name="T41" fmla="*/ 289 h 289"/>
                <a:gd name="T42" fmla="*/ 214 w 214"/>
                <a:gd name="T43" fmla="*/ 266 h 289"/>
                <a:gd name="T44" fmla="*/ 214 w 214"/>
                <a:gd name="T45" fmla="*/ 43 h 289"/>
                <a:gd name="T46" fmla="*/ 191 w 214"/>
                <a:gd name="T47" fmla="*/ 20 h 289"/>
                <a:gd name="T48" fmla="*/ 191 w 214"/>
                <a:gd name="T49" fmla="*/ 264 h 289"/>
                <a:gd name="T50" fmla="*/ 23 w 214"/>
                <a:gd name="T51" fmla="*/ 264 h 289"/>
                <a:gd name="T52" fmla="*/ 23 w 214"/>
                <a:gd name="T53" fmla="*/ 45 h 289"/>
                <a:gd name="T54" fmla="*/ 36 w 214"/>
                <a:gd name="T55" fmla="*/ 45 h 289"/>
                <a:gd name="T56" fmla="*/ 36 w 214"/>
                <a:gd name="T57" fmla="*/ 52 h 289"/>
                <a:gd name="T58" fmla="*/ 48 w 214"/>
                <a:gd name="T59" fmla="*/ 63 h 289"/>
                <a:gd name="T60" fmla="*/ 59 w 214"/>
                <a:gd name="T61" fmla="*/ 52 h 289"/>
                <a:gd name="T62" fmla="*/ 59 w 214"/>
                <a:gd name="T63" fmla="*/ 45 h 289"/>
                <a:gd name="T64" fmla="*/ 96 w 214"/>
                <a:gd name="T65" fmla="*/ 45 h 289"/>
                <a:gd name="T66" fmla="*/ 96 w 214"/>
                <a:gd name="T67" fmla="*/ 52 h 289"/>
                <a:gd name="T68" fmla="*/ 107 w 214"/>
                <a:gd name="T69" fmla="*/ 63 h 289"/>
                <a:gd name="T70" fmla="*/ 118 w 214"/>
                <a:gd name="T71" fmla="*/ 52 h 289"/>
                <a:gd name="T72" fmla="*/ 118 w 214"/>
                <a:gd name="T73" fmla="*/ 45 h 289"/>
                <a:gd name="T74" fmla="*/ 155 w 214"/>
                <a:gd name="T75" fmla="*/ 45 h 289"/>
                <a:gd name="T76" fmla="*/ 155 w 214"/>
                <a:gd name="T77" fmla="*/ 52 h 289"/>
                <a:gd name="T78" fmla="*/ 167 w 214"/>
                <a:gd name="T79" fmla="*/ 63 h 289"/>
                <a:gd name="T80" fmla="*/ 178 w 214"/>
                <a:gd name="T81" fmla="*/ 52 h 289"/>
                <a:gd name="T82" fmla="*/ 178 w 214"/>
                <a:gd name="T83" fmla="*/ 45 h 289"/>
                <a:gd name="T84" fmla="*/ 191 w 214"/>
                <a:gd name="T85" fmla="*/ 45 h 289"/>
                <a:gd name="T86" fmla="*/ 191 w 214"/>
                <a:gd name="T87" fmla="*/ 264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4" h="289">
                  <a:moveTo>
                    <a:pt x="191" y="20"/>
                  </a:moveTo>
                  <a:cubicBezTo>
                    <a:pt x="178" y="20"/>
                    <a:pt x="178" y="20"/>
                    <a:pt x="178" y="20"/>
                  </a:cubicBezTo>
                  <a:cubicBezTo>
                    <a:pt x="178" y="11"/>
                    <a:pt x="178" y="11"/>
                    <a:pt x="178" y="11"/>
                  </a:cubicBezTo>
                  <a:cubicBezTo>
                    <a:pt x="178" y="5"/>
                    <a:pt x="173" y="0"/>
                    <a:pt x="167" y="0"/>
                  </a:cubicBezTo>
                  <a:cubicBezTo>
                    <a:pt x="160" y="0"/>
                    <a:pt x="155" y="5"/>
                    <a:pt x="155" y="11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11"/>
                    <a:pt x="118" y="11"/>
                    <a:pt x="118" y="11"/>
                  </a:cubicBezTo>
                  <a:cubicBezTo>
                    <a:pt x="118" y="5"/>
                    <a:pt x="113" y="0"/>
                    <a:pt x="107" y="0"/>
                  </a:cubicBezTo>
                  <a:cubicBezTo>
                    <a:pt x="101" y="0"/>
                    <a:pt x="96" y="5"/>
                    <a:pt x="96" y="11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9" y="5"/>
                    <a:pt x="54" y="0"/>
                    <a:pt x="48" y="0"/>
                  </a:cubicBezTo>
                  <a:cubicBezTo>
                    <a:pt x="41" y="0"/>
                    <a:pt x="36" y="5"/>
                    <a:pt x="36" y="11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11" y="20"/>
                    <a:pt x="0" y="30"/>
                    <a:pt x="0" y="43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278"/>
                    <a:pt x="11" y="289"/>
                    <a:pt x="24" y="289"/>
                  </a:cubicBezTo>
                  <a:cubicBezTo>
                    <a:pt x="191" y="289"/>
                    <a:pt x="191" y="289"/>
                    <a:pt x="191" y="289"/>
                  </a:cubicBezTo>
                  <a:cubicBezTo>
                    <a:pt x="204" y="289"/>
                    <a:pt x="214" y="278"/>
                    <a:pt x="214" y="266"/>
                  </a:cubicBezTo>
                  <a:cubicBezTo>
                    <a:pt x="214" y="43"/>
                    <a:pt x="214" y="43"/>
                    <a:pt x="214" y="43"/>
                  </a:cubicBezTo>
                  <a:cubicBezTo>
                    <a:pt x="214" y="30"/>
                    <a:pt x="204" y="20"/>
                    <a:pt x="191" y="20"/>
                  </a:cubicBezTo>
                  <a:close/>
                  <a:moveTo>
                    <a:pt x="191" y="264"/>
                  </a:moveTo>
                  <a:cubicBezTo>
                    <a:pt x="23" y="264"/>
                    <a:pt x="23" y="264"/>
                    <a:pt x="23" y="264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8"/>
                    <a:pt x="41" y="63"/>
                    <a:pt x="48" y="63"/>
                  </a:cubicBezTo>
                  <a:cubicBezTo>
                    <a:pt x="54" y="63"/>
                    <a:pt x="59" y="58"/>
                    <a:pt x="59" y="52"/>
                  </a:cubicBezTo>
                  <a:cubicBezTo>
                    <a:pt x="59" y="45"/>
                    <a:pt x="59" y="45"/>
                    <a:pt x="59" y="45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6" y="52"/>
                    <a:pt x="96" y="52"/>
                    <a:pt x="96" y="52"/>
                  </a:cubicBezTo>
                  <a:cubicBezTo>
                    <a:pt x="96" y="58"/>
                    <a:pt x="101" y="63"/>
                    <a:pt x="107" y="63"/>
                  </a:cubicBezTo>
                  <a:cubicBezTo>
                    <a:pt x="113" y="63"/>
                    <a:pt x="118" y="58"/>
                    <a:pt x="118" y="52"/>
                  </a:cubicBezTo>
                  <a:cubicBezTo>
                    <a:pt x="118" y="45"/>
                    <a:pt x="118" y="45"/>
                    <a:pt x="118" y="45"/>
                  </a:cubicBezTo>
                  <a:cubicBezTo>
                    <a:pt x="155" y="45"/>
                    <a:pt x="155" y="45"/>
                    <a:pt x="155" y="45"/>
                  </a:cubicBezTo>
                  <a:cubicBezTo>
                    <a:pt x="155" y="52"/>
                    <a:pt x="155" y="52"/>
                    <a:pt x="155" y="52"/>
                  </a:cubicBezTo>
                  <a:cubicBezTo>
                    <a:pt x="155" y="58"/>
                    <a:pt x="160" y="63"/>
                    <a:pt x="167" y="63"/>
                  </a:cubicBezTo>
                  <a:cubicBezTo>
                    <a:pt x="173" y="63"/>
                    <a:pt x="178" y="58"/>
                    <a:pt x="178" y="52"/>
                  </a:cubicBezTo>
                  <a:cubicBezTo>
                    <a:pt x="178" y="45"/>
                    <a:pt x="178" y="45"/>
                    <a:pt x="178" y="45"/>
                  </a:cubicBezTo>
                  <a:cubicBezTo>
                    <a:pt x="191" y="45"/>
                    <a:pt x="191" y="45"/>
                    <a:pt x="191" y="45"/>
                  </a:cubicBezTo>
                  <a:lnTo>
                    <a:pt x="191" y="2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76951" y="4675189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76951" y="4711701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76951" y="4748214"/>
              <a:ext cx="107950" cy="142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076951" y="4784726"/>
              <a:ext cx="107950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305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论文总结及致谢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/>
          <p:nvPr/>
        </p:nvSpPr>
        <p:spPr>
          <a:xfrm>
            <a:off x="2974521" y="1648458"/>
            <a:ext cx="6609052" cy="4130657"/>
          </a:xfrm>
          <a:prstGeom prst="swooshArrow">
            <a:avLst>
              <a:gd name="adj1" fmla="val 25000"/>
              <a:gd name="adj2" fmla="val 25000"/>
            </a:avLst>
          </a:prstGeom>
          <a:solidFill>
            <a:srgbClr val="C1C7D0"/>
          </a:solidFill>
          <a:ln>
            <a:noFill/>
          </a:ln>
        </p:spPr>
        <p:style>
          <a:lnRef idx="0">
            <a:schemeClr val="dk1">
              <a:hueOff val="0"/>
              <a:satOff val="0"/>
              <a:lumOff val="0"/>
              <a:alphaOff val="0"/>
            </a:schemeClr>
          </a:lnRef>
          <a:fillRef idx="1">
            <a:schemeClr val="accent5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5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zh-CN" altLang="en-US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4125690" y="4108052"/>
            <a:ext cx="310624" cy="310624"/>
          </a:xfrm>
          <a:prstGeom prst="ellipse">
            <a:avLst/>
          </a:prstGeom>
          <a:solidFill>
            <a:srgbClr val="F298A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102612"/>
              <a:satOff val="-1119"/>
              <a:lumOff val="12789"/>
              <a:alphaOff val="0"/>
            </a:schemeClr>
          </a:fillRef>
          <a:effectRef idx="0">
            <a:schemeClr val="accent5">
              <a:shade val="80000"/>
              <a:hueOff val="102612"/>
              <a:satOff val="-1119"/>
              <a:lumOff val="12789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5568034" y="3201382"/>
            <a:ext cx="429588" cy="429588"/>
          </a:xfrm>
          <a:prstGeom prst="ellipse">
            <a:avLst/>
          </a:prstGeom>
          <a:solidFill>
            <a:srgbClr val="AAD8D4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205224"/>
              <a:satOff val="-2238"/>
              <a:lumOff val="25579"/>
              <a:alphaOff val="0"/>
            </a:schemeClr>
          </a:fillRef>
          <a:effectRef idx="0">
            <a:schemeClr val="accent5">
              <a:shade val="80000"/>
              <a:hueOff val="205224"/>
              <a:satOff val="-2238"/>
              <a:lumOff val="25579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7147900" y="2562620"/>
            <a:ext cx="644789" cy="644790"/>
          </a:xfrm>
          <a:prstGeom prst="ellipse">
            <a:avLst/>
          </a:prstGeom>
          <a:solidFill>
            <a:srgbClr val="A6A6A6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205224"/>
              <a:satOff val="-2238"/>
              <a:lumOff val="25579"/>
              <a:alphaOff val="0"/>
            </a:schemeClr>
          </a:fillRef>
          <a:effectRef idx="0">
            <a:schemeClr val="accent5">
              <a:shade val="80000"/>
              <a:hueOff val="205224"/>
              <a:satOff val="-2238"/>
              <a:lumOff val="25579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1" name="出自【趣你的PPT】(微信:qunideppt)：最优质的PPT资源库"/>
          <p:cNvCxnSpPr/>
          <p:nvPr/>
        </p:nvCxnSpPr>
        <p:spPr>
          <a:xfrm rot="10800000">
            <a:off x="1606664" y="4045424"/>
            <a:ext cx="1677015" cy="1250573"/>
          </a:xfrm>
          <a:prstGeom prst="bentConnector3">
            <a:avLst>
              <a:gd name="adj1" fmla="val -726"/>
            </a:avLst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出自【趣你的PPT】(微信:qunideppt)：最优质的PPT资源库"/>
          <p:cNvCxnSpPr/>
          <p:nvPr/>
        </p:nvCxnSpPr>
        <p:spPr>
          <a:xfrm rot="16200000" flipV="1">
            <a:off x="2767337" y="2737610"/>
            <a:ext cx="1342285" cy="1685045"/>
          </a:xfrm>
          <a:prstGeom prst="bentConnector2">
            <a:avLst/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出自【趣你的PPT】(微信:qunideppt)：最优质的PPT资源库"/>
          <p:cNvCxnSpPr/>
          <p:nvPr/>
        </p:nvCxnSpPr>
        <p:spPr>
          <a:xfrm rot="10800000">
            <a:off x="4064744" y="1750032"/>
            <a:ext cx="1719134" cy="1644225"/>
          </a:xfrm>
          <a:prstGeom prst="bentConnector3">
            <a:avLst>
              <a:gd name="adj1" fmla="val -222"/>
            </a:avLst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出自【趣你的PPT】(微信:qunideppt)：最优质的PPT资源库"/>
          <p:cNvCxnSpPr/>
          <p:nvPr/>
        </p:nvCxnSpPr>
        <p:spPr>
          <a:xfrm rot="5400000" flipH="1" flipV="1">
            <a:off x="6141717" y="3647065"/>
            <a:ext cx="2066363" cy="579336"/>
          </a:xfrm>
          <a:prstGeom prst="bentConnector3">
            <a:avLst>
              <a:gd name="adj1" fmla="val 100139"/>
            </a:avLst>
          </a:prstGeom>
          <a:ln w="3175">
            <a:solidFill>
              <a:srgbClr val="ADBACA"/>
            </a:solidFill>
            <a:prstDash val="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出自【趣你的PPT】(微信:qunideppt)：最优质的PPT资源库"/>
          <p:cNvSpPr/>
          <p:nvPr/>
        </p:nvSpPr>
        <p:spPr>
          <a:xfrm>
            <a:off x="9116782" y="1965976"/>
            <a:ext cx="1051083" cy="1051083"/>
          </a:xfrm>
          <a:prstGeom prst="ellipse">
            <a:avLst/>
          </a:prstGeom>
          <a:solidFill>
            <a:srgbClr val="FAD585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5">
              <a:shade val="80000"/>
              <a:hueOff val="205224"/>
              <a:satOff val="-2238"/>
              <a:lumOff val="25579"/>
              <a:alphaOff val="0"/>
            </a:schemeClr>
          </a:fillRef>
          <a:effectRef idx="0">
            <a:schemeClr val="accent5">
              <a:shade val="80000"/>
              <a:hueOff val="205224"/>
              <a:satOff val="-2238"/>
              <a:lumOff val="25579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9425660" y="2274854"/>
            <a:ext cx="433326" cy="433326"/>
          </a:xfrm>
          <a:custGeom>
            <a:avLst/>
            <a:gdLst>
              <a:gd name="T0" fmla="*/ 282 w 288"/>
              <a:gd name="T1" fmla="*/ 54 h 288"/>
              <a:gd name="T2" fmla="*/ 243 w 288"/>
              <a:gd name="T3" fmla="*/ 79 h 288"/>
              <a:gd name="T4" fmla="*/ 209 w 288"/>
              <a:gd name="T5" fmla="*/ 45 h 288"/>
              <a:gd name="T6" fmla="*/ 233 w 288"/>
              <a:gd name="T7" fmla="*/ 6 h 288"/>
              <a:gd name="T8" fmla="*/ 227 w 288"/>
              <a:gd name="T9" fmla="*/ 0 h 288"/>
              <a:gd name="T10" fmla="*/ 162 w 288"/>
              <a:gd name="T11" fmla="*/ 65 h 288"/>
              <a:gd name="T12" fmla="*/ 167 w 288"/>
              <a:gd name="T13" fmla="*/ 85 h 288"/>
              <a:gd name="T14" fmla="*/ 84 w 288"/>
              <a:gd name="T15" fmla="*/ 168 h 288"/>
              <a:gd name="T16" fmla="*/ 65 w 288"/>
              <a:gd name="T17" fmla="*/ 162 h 288"/>
              <a:gd name="T18" fmla="*/ 0 w 288"/>
              <a:gd name="T19" fmla="*/ 228 h 288"/>
              <a:gd name="T20" fmla="*/ 6 w 288"/>
              <a:gd name="T21" fmla="*/ 234 h 288"/>
              <a:gd name="T22" fmla="*/ 45 w 288"/>
              <a:gd name="T23" fmla="*/ 209 h 288"/>
              <a:gd name="T24" fmla="*/ 79 w 288"/>
              <a:gd name="T25" fmla="*/ 243 h 288"/>
              <a:gd name="T26" fmla="*/ 54 w 288"/>
              <a:gd name="T27" fmla="*/ 282 h 288"/>
              <a:gd name="T28" fmla="*/ 60 w 288"/>
              <a:gd name="T29" fmla="*/ 288 h 288"/>
              <a:gd name="T30" fmla="*/ 125 w 288"/>
              <a:gd name="T31" fmla="*/ 223 h 288"/>
              <a:gd name="T32" fmla="*/ 120 w 288"/>
              <a:gd name="T33" fmla="*/ 204 h 288"/>
              <a:gd name="T34" fmla="*/ 204 w 288"/>
              <a:gd name="T35" fmla="*/ 120 h 288"/>
              <a:gd name="T36" fmla="*/ 222 w 288"/>
              <a:gd name="T37" fmla="*/ 126 h 288"/>
              <a:gd name="T38" fmla="*/ 287 w 288"/>
              <a:gd name="T39" fmla="*/ 60 h 288"/>
              <a:gd name="T40" fmla="*/ 282 w 288"/>
              <a:gd name="T41" fmla="*/ 54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88" h="288">
                <a:moveTo>
                  <a:pt x="282" y="54"/>
                </a:moveTo>
                <a:cubicBezTo>
                  <a:pt x="255" y="81"/>
                  <a:pt x="259" y="79"/>
                  <a:pt x="243" y="79"/>
                </a:cubicBezTo>
                <a:cubicBezTo>
                  <a:pt x="230" y="79"/>
                  <a:pt x="209" y="58"/>
                  <a:pt x="209" y="45"/>
                </a:cubicBezTo>
                <a:cubicBezTo>
                  <a:pt x="209" y="28"/>
                  <a:pt x="206" y="33"/>
                  <a:pt x="233" y="6"/>
                </a:cubicBezTo>
                <a:cubicBezTo>
                  <a:pt x="231" y="4"/>
                  <a:pt x="227" y="0"/>
                  <a:pt x="227" y="0"/>
                </a:cubicBezTo>
                <a:cubicBezTo>
                  <a:pt x="194" y="1"/>
                  <a:pt x="162" y="32"/>
                  <a:pt x="162" y="65"/>
                </a:cubicBezTo>
                <a:cubicBezTo>
                  <a:pt x="162" y="71"/>
                  <a:pt x="164" y="78"/>
                  <a:pt x="167" y="85"/>
                </a:cubicBezTo>
                <a:cubicBezTo>
                  <a:pt x="84" y="168"/>
                  <a:pt x="84" y="168"/>
                  <a:pt x="84" y="168"/>
                </a:cubicBezTo>
                <a:cubicBezTo>
                  <a:pt x="78" y="164"/>
                  <a:pt x="71" y="162"/>
                  <a:pt x="65" y="162"/>
                </a:cubicBezTo>
                <a:cubicBezTo>
                  <a:pt x="32" y="162"/>
                  <a:pt x="0" y="194"/>
                  <a:pt x="0" y="228"/>
                </a:cubicBezTo>
                <a:cubicBezTo>
                  <a:pt x="0" y="228"/>
                  <a:pt x="4" y="231"/>
                  <a:pt x="6" y="234"/>
                </a:cubicBezTo>
                <a:cubicBezTo>
                  <a:pt x="33" y="207"/>
                  <a:pt x="28" y="209"/>
                  <a:pt x="45" y="209"/>
                </a:cubicBezTo>
                <a:cubicBezTo>
                  <a:pt x="58" y="209"/>
                  <a:pt x="79" y="230"/>
                  <a:pt x="79" y="243"/>
                </a:cubicBezTo>
                <a:cubicBezTo>
                  <a:pt x="79" y="260"/>
                  <a:pt x="82" y="255"/>
                  <a:pt x="54" y="282"/>
                </a:cubicBezTo>
                <a:cubicBezTo>
                  <a:pt x="56" y="284"/>
                  <a:pt x="60" y="288"/>
                  <a:pt x="60" y="288"/>
                </a:cubicBezTo>
                <a:cubicBezTo>
                  <a:pt x="94" y="287"/>
                  <a:pt x="125" y="256"/>
                  <a:pt x="125" y="223"/>
                </a:cubicBezTo>
                <a:cubicBezTo>
                  <a:pt x="125" y="217"/>
                  <a:pt x="123" y="210"/>
                  <a:pt x="120" y="204"/>
                </a:cubicBezTo>
                <a:cubicBezTo>
                  <a:pt x="204" y="120"/>
                  <a:pt x="204" y="120"/>
                  <a:pt x="204" y="120"/>
                </a:cubicBezTo>
                <a:cubicBezTo>
                  <a:pt x="210" y="124"/>
                  <a:pt x="216" y="126"/>
                  <a:pt x="222" y="126"/>
                </a:cubicBezTo>
                <a:cubicBezTo>
                  <a:pt x="256" y="126"/>
                  <a:pt x="288" y="94"/>
                  <a:pt x="287" y="60"/>
                </a:cubicBezTo>
                <a:cubicBezTo>
                  <a:pt x="287" y="60"/>
                  <a:pt x="284" y="56"/>
                  <a:pt x="282" y="5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669819" y="425112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73900" y="4537033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defTabSz="1216817">
              <a:spcBef>
                <a:spcPct val="20000"/>
              </a:spcBef>
              <a:defRPr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585370" y="3078271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1589451" y="3364176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3149192" y="1938210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3153273" y="2224115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7110191" y="421628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7114272" y="4502187"/>
            <a:ext cx="2333999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10374092" y="2347227"/>
            <a:ext cx="1532612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10382768" y="2700349"/>
            <a:ext cx="1456808" cy="36933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</a:p>
        </p:txBody>
      </p:sp>
    </p:spTree>
    <p:extLst>
      <p:ext uri="{BB962C8B-B14F-4D97-AF65-F5344CB8AC3E}">
        <p14:creationId xmlns:p14="http://schemas.microsoft.com/office/powerpoint/2010/main" val="298376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683679" y="408934"/>
            <a:ext cx="2767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论文总结及致谢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/>
          <p:nvPr/>
        </p:nvSpPr>
        <p:spPr>
          <a:xfrm rot="2768506">
            <a:off x="4847323" y="2484738"/>
            <a:ext cx="2380735" cy="238073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出自【趣你的PPT】(微信:qunideppt)：最优质的PPT资源库"/>
          <p:cNvSpPr/>
          <p:nvPr/>
        </p:nvSpPr>
        <p:spPr>
          <a:xfrm>
            <a:off x="4629020" y="2276475"/>
            <a:ext cx="1326292" cy="1326292"/>
          </a:xfrm>
          <a:prstGeom prst="roundRect">
            <a:avLst>
              <a:gd name="adj" fmla="val 9214"/>
            </a:avLst>
          </a:prstGeom>
          <a:solidFill>
            <a:srgbClr val="FAD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037690" y="2276475"/>
            <a:ext cx="1326292" cy="1326292"/>
          </a:xfrm>
          <a:prstGeom prst="roundRect">
            <a:avLst>
              <a:gd name="adj" fmla="val 9214"/>
            </a:avLst>
          </a:prstGeom>
          <a:solidFill>
            <a:srgbClr val="F298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>
          <a:xfrm>
            <a:off x="4629020" y="3675106"/>
            <a:ext cx="1326292" cy="1326292"/>
          </a:xfrm>
          <a:prstGeom prst="roundRect">
            <a:avLst>
              <a:gd name="adj" fmla="val 9214"/>
            </a:avLst>
          </a:prstGeom>
          <a:solidFill>
            <a:srgbClr val="A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>
          <a:xfrm>
            <a:off x="6037690" y="3675106"/>
            <a:ext cx="1326292" cy="1326292"/>
          </a:xfrm>
          <a:prstGeom prst="roundRect">
            <a:avLst>
              <a:gd name="adj" fmla="val 9214"/>
            </a:avLst>
          </a:pr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出自【趣你的PPT】(微信:qunideppt)：最优质的PPT资源库"/>
          <p:cNvSpPr txBox="1"/>
          <p:nvPr/>
        </p:nvSpPr>
        <p:spPr>
          <a:xfrm>
            <a:off x="4852577" y="2816510"/>
            <a:ext cx="854398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000" b="1" dirty="0" smtClean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总结一</a:t>
            </a:r>
            <a:endParaRPr lang="en-US" sz="20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 txBox="1"/>
          <p:nvPr/>
        </p:nvSpPr>
        <p:spPr>
          <a:xfrm>
            <a:off x="6273637" y="2816510"/>
            <a:ext cx="854398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总结二</a:t>
            </a:r>
            <a:endParaRPr lang="en-US" sz="20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4852577" y="4223944"/>
            <a:ext cx="854398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总结四</a:t>
            </a:r>
            <a:endParaRPr lang="en-US" sz="20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6273637" y="4223944"/>
            <a:ext cx="854398" cy="30777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ctr" defTabSz="1216817"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总结三</a:t>
            </a:r>
            <a:endParaRPr lang="en-US" sz="20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/>
          <p:nvPr/>
        </p:nvSpPr>
        <p:spPr>
          <a:xfrm>
            <a:off x="954668" y="2590525"/>
            <a:ext cx="3122090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17" name="出自【趣你的PPT】(微信:qunideppt)：最优质的PPT资源库"/>
          <p:cNvSpPr/>
          <p:nvPr/>
        </p:nvSpPr>
        <p:spPr>
          <a:xfrm>
            <a:off x="8163104" y="2590525"/>
            <a:ext cx="3122090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954668" y="3936790"/>
            <a:ext cx="3122090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8163104" y="3936790"/>
            <a:ext cx="3122090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</p:spTree>
    <p:extLst>
      <p:ext uri="{BB962C8B-B14F-4D97-AF65-F5344CB8AC3E}">
        <p14:creationId xmlns:p14="http://schemas.microsoft.com/office/powerpoint/2010/main" val="2099893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 txBox="1"/>
          <p:nvPr/>
        </p:nvSpPr>
        <p:spPr>
          <a:xfrm>
            <a:off x="4656074" y="5332118"/>
            <a:ext cx="34202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选题背景与意义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172839" y="978208"/>
            <a:ext cx="3903469" cy="4023422"/>
            <a:chOff x="4172839" y="978208"/>
            <a:chExt cx="3903469" cy="4023422"/>
          </a:xfrm>
        </p:grpSpPr>
        <p:pic>
          <p:nvPicPr>
            <p:cNvPr id="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2839" y="978208"/>
              <a:ext cx="3903469" cy="4023422"/>
            </a:xfrm>
            <a:prstGeom prst="rect">
              <a:avLst/>
            </a:prstGeom>
          </p:spPr>
        </p:pic>
        <p:sp>
          <p:nvSpPr>
            <p:cNvPr id="6" name="出自【趣你的PPT】(微信:qunideppt)：最优质的PPT资源库"/>
            <p:cNvSpPr txBox="1"/>
            <p:nvPr/>
          </p:nvSpPr>
          <p:spPr>
            <a:xfrm>
              <a:off x="5004315" y="2224139"/>
              <a:ext cx="239661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b="1" i="1" dirty="0" smtClean="0">
                  <a:solidFill>
                    <a:srgbClr val="FAD58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11500" b="1" i="1" dirty="0">
                <a:solidFill>
                  <a:srgbClr val="FAD58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7064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8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t="43295"/>
          <a:stretch/>
        </p:blipFill>
        <p:spPr>
          <a:xfrm>
            <a:off x="0" y="0"/>
            <a:ext cx="12138188" cy="1206500"/>
          </a:xfrm>
          <a:prstGeom prst="rect">
            <a:avLst/>
          </a:prstGeom>
        </p:spPr>
      </p:pic>
      <p:grpSp>
        <p:nvGrpSpPr>
          <p:cNvPr id="2314" name="Group 2313出自【趣你的PPT】(微信:qunideppt)：最优质的PPT资源库"/>
          <p:cNvGrpSpPr/>
          <p:nvPr/>
        </p:nvGrpSpPr>
        <p:grpSpPr>
          <a:xfrm>
            <a:off x="2717800" y="2019801"/>
            <a:ext cx="7401550" cy="1468407"/>
            <a:chOff x="2613025" y="2478198"/>
            <a:chExt cx="7401550" cy="1468407"/>
          </a:xfrm>
        </p:grpSpPr>
        <p:sp>
          <p:nvSpPr>
            <p:cNvPr id="2299" name="出自【趣你的PPT】(微信:qunideppt)：最优质的PPT资源库"/>
            <p:cNvSpPr txBox="1"/>
            <p:nvPr/>
          </p:nvSpPr>
          <p:spPr>
            <a:xfrm>
              <a:off x="2613025" y="2478198"/>
              <a:ext cx="740155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600" dirty="0" smtClean="0">
                  <a:solidFill>
                    <a:srgbClr val="608C7D"/>
                  </a:solidFill>
                  <a:latin typeface="楷体" panose="02010609060101010101" pitchFamily="49" charset="-122"/>
                  <a:ea typeface="楷体" panose="02010609060101010101" pitchFamily="49" charset="-122"/>
                </a:rPr>
                <a:t>感谢各位老师指导</a:t>
              </a:r>
              <a:endParaRPr lang="zh-CN" altLang="en-US" sz="6600" dirty="0">
                <a:solidFill>
                  <a:srgbClr val="608C7D"/>
                </a:solidFill>
                <a:latin typeface="楷体" panose="02010609060101010101" pitchFamily="49" charset="-122"/>
                <a:ea typeface="楷体" panose="02010609060101010101" pitchFamily="49" charset="-122"/>
              </a:endParaRPr>
            </a:p>
          </p:txBody>
        </p:sp>
        <p:sp>
          <p:nvSpPr>
            <p:cNvPr id="2300" name="出自【趣你的PPT】(微信:qunideppt)：最优质的PPT资源库"/>
            <p:cNvSpPr txBox="1"/>
            <p:nvPr/>
          </p:nvSpPr>
          <p:spPr>
            <a:xfrm>
              <a:off x="3270055" y="3608051"/>
              <a:ext cx="58067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THE PROFESSIONAL POWERPOINT TEMPLATE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01" name="Group 2300出自【趣你的PPT】(微信:qunideppt)：最优质的PPT资源库"/>
          <p:cNvGrpSpPr/>
          <p:nvPr/>
        </p:nvGrpSpPr>
        <p:grpSpPr>
          <a:xfrm>
            <a:off x="4923455" y="3933825"/>
            <a:ext cx="2470148" cy="1266832"/>
            <a:chOff x="4860926" y="4639381"/>
            <a:chExt cx="2470148" cy="1266832"/>
          </a:xfrm>
        </p:grpSpPr>
        <p:grpSp>
          <p:nvGrpSpPr>
            <p:cNvPr id="2302" name="组合 2301"/>
            <p:cNvGrpSpPr/>
            <p:nvPr/>
          </p:nvGrpSpPr>
          <p:grpSpPr>
            <a:xfrm>
              <a:off x="4860926" y="4639381"/>
              <a:ext cx="2470148" cy="390533"/>
              <a:chOff x="4435477" y="4778270"/>
              <a:chExt cx="2470148" cy="390533"/>
            </a:xfrm>
          </p:grpSpPr>
          <p:cxnSp>
            <p:nvCxnSpPr>
              <p:cNvPr id="2311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12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姓名：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13" name="出自【趣你的PPT】(微信:qunideppt)：最优质的PPT资源库"/>
              <p:cNvSpPr/>
              <p:nvPr/>
            </p:nvSpPr>
            <p:spPr>
              <a:xfrm>
                <a:off x="5685438" y="4778270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妮小可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303" name="组合 2302"/>
            <p:cNvGrpSpPr/>
            <p:nvPr/>
          </p:nvGrpSpPr>
          <p:grpSpPr>
            <a:xfrm>
              <a:off x="4860926" y="5047708"/>
              <a:ext cx="2470148" cy="390533"/>
              <a:chOff x="4435477" y="4778270"/>
              <a:chExt cx="2470148" cy="390533"/>
            </a:xfrm>
          </p:grpSpPr>
          <p:cxnSp>
            <p:nvCxnSpPr>
              <p:cNvPr id="2308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9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专业：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10" name="出自【趣你的PPT】(微信:qunideppt)：最优质的PPT资源库"/>
              <p:cNvSpPr/>
              <p:nvPr/>
            </p:nvSpPr>
            <p:spPr>
              <a:xfrm>
                <a:off x="5685438" y="4778270"/>
                <a:ext cx="110799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市场营销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2304" name="组合 2303"/>
            <p:cNvGrpSpPr/>
            <p:nvPr/>
          </p:nvGrpSpPr>
          <p:grpSpPr>
            <a:xfrm>
              <a:off x="4860926" y="5515680"/>
              <a:ext cx="2470148" cy="390533"/>
              <a:chOff x="4435477" y="4778270"/>
              <a:chExt cx="2470148" cy="390533"/>
            </a:xfrm>
          </p:grpSpPr>
          <p:cxnSp>
            <p:nvCxnSpPr>
              <p:cNvPr id="2305" name="出自【趣你的PPT】(微信:qunideppt)：最优质的PPT资源库"/>
              <p:cNvCxnSpPr/>
              <p:nvPr/>
            </p:nvCxnSpPr>
            <p:spPr>
              <a:xfrm>
                <a:off x="5238750" y="5105400"/>
                <a:ext cx="1666875" cy="0"/>
              </a:xfrm>
              <a:prstGeom prst="line">
                <a:avLst/>
              </a:prstGeom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6" name="出自【趣你的PPT】(微信:qunideppt)：最优质的PPT资源库"/>
              <p:cNvSpPr/>
              <p:nvPr/>
            </p:nvSpPr>
            <p:spPr>
              <a:xfrm>
                <a:off x="4435477" y="4799471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导师</a:t>
                </a:r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：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307" name="出自【趣你的PPT】(微信:qunideppt)：最优质的PPT资源库"/>
              <p:cNvSpPr/>
              <p:nvPr/>
            </p:nvSpPr>
            <p:spPr>
              <a:xfrm>
                <a:off x="5685438" y="4778270"/>
                <a:ext cx="877163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稻壳儿</a:t>
                </a:r>
                <a:endPara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  <p:pic>
        <p:nvPicPr>
          <p:cNvPr id="19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3"/>
          <a:srcRect t="43295"/>
          <a:stretch/>
        </p:blipFill>
        <p:spPr>
          <a:xfrm rot="10800000">
            <a:off x="-48900" y="5645749"/>
            <a:ext cx="12138188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12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1010278" y="717832"/>
            <a:ext cx="10420350" cy="5581416"/>
          </a:xfrm>
          <a:prstGeom prst="roundRect">
            <a:avLst>
              <a:gd name="adj" fmla="val 2906"/>
            </a:avLst>
          </a:prstGeom>
          <a:solidFill>
            <a:srgbClr val="FEFF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3" name="Group 2出自【趣你的PPT】(微信:qunideppt)：最优质的PPT资源库"/>
          <p:cNvGrpSpPr/>
          <p:nvPr/>
        </p:nvGrpSpPr>
        <p:grpSpPr>
          <a:xfrm>
            <a:off x="1807744" y="2864226"/>
            <a:ext cx="452564" cy="448576"/>
            <a:chOff x="930275" y="1106434"/>
            <a:chExt cx="410062" cy="406449"/>
          </a:xfrm>
          <a:solidFill>
            <a:srgbClr val="608C7D"/>
          </a:solidFill>
        </p:grpSpPr>
        <p:sp>
          <p:nvSpPr>
            <p:cNvPr id="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21112" y="1144368"/>
              <a:ext cx="34323" cy="56000"/>
            </a:xfrm>
            <a:custGeom>
              <a:avLst/>
              <a:gdLst>
                <a:gd name="T0" fmla="*/ 19 w 19"/>
                <a:gd name="T1" fmla="*/ 0 h 31"/>
                <a:gd name="T2" fmla="*/ 0 w 19"/>
                <a:gd name="T3" fmla="*/ 0 h 31"/>
                <a:gd name="T4" fmla="*/ 0 w 19"/>
                <a:gd name="T5" fmla="*/ 12 h 31"/>
                <a:gd name="T6" fmla="*/ 19 w 19"/>
                <a:gd name="T7" fmla="*/ 31 h 31"/>
                <a:gd name="T8" fmla="*/ 19 w 19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1">
                  <a:moveTo>
                    <a:pt x="19" y="0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19" y="31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30275" y="1106434"/>
              <a:ext cx="410062" cy="406449"/>
            </a:xfrm>
            <a:custGeom>
              <a:avLst/>
              <a:gdLst>
                <a:gd name="T0" fmla="*/ 114 w 227"/>
                <a:gd name="T1" fmla="*/ 0 h 225"/>
                <a:gd name="T2" fmla="*/ 0 w 227"/>
                <a:gd name="T3" fmla="*/ 114 h 225"/>
                <a:gd name="T4" fmla="*/ 24 w 227"/>
                <a:gd name="T5" fmla="*/ 133 h 225"/>
                <a:gd name="T6" fmla="*/ 24 w 227"/>
                <a:gd name="T7" fmla="*/ 225 h 225"/>
                <a:gd name="T8" fmla="*/ 90 w 227"/>
                <a:gd name="T9" fmla="*/ 225 h 225"/>
                <a:gd name="T10" fmla="*/ 90 w 227"/>
                <a:gd name="T11" fmla="*/ 168 h 225"/>
                <a:gd name="T12" fmla="*/ 137 w 227"/>
                <a:gd name="T13" fmla="*/ 168 h 225"/>
                <a:gd name="T14" fmla="*/ 137 w 227"/>
                <a:gd name="T15" fmla="*/ 225 h 225"/>
                <a:gd name="T16" fmla="*/ 204 w 227"/>
                <a:gd name="T17" fmla="*/ 225 h 225"/>
                <a:gd name="T18" fmla="*/ 204 w 227"/>
                <a:gd name="T19" fmla="*/ 135 h 225"/>
                <a:gd name="T20" fmla="*/ 227 w 227"/>
                <a:gd name="T21" fmla="*/ 114 h 225"/>
                <a:gd name="T22" fmla="*/ 114 w 227"/>
                <a:gd name="T23" fmla="*/ 0 h 225"/>
                <a:gd name="T24" fmla="*/ 194 w 227"/>
                <a:gd name="T25" fmla="*/ 130 h 225"/>
                <a:gd name="T26" fmla="*/ 194 w 227"/>
                <a:gd name="T27" fmla="*/ 215 h 225"/>
                <a:gd name="T28" fmla="*/ 147 w 227"/>
                <a:gd name="T29" fmla="*/ 215 h 225"/>
                <a:gd name="T30" fmla="*/ 147 w 227"/>
                <a:gd name="T31" fmla="*/ 159 h 225"/>
                <a:gd name="T32" fmla="*/ 80 w 227"/>
                <a:gd name="T33" fmla="*/ 159 h 225"/>
                <a:gd name="T34" fmla="*/ 80 w 227"/>
                <a:gd name="T35" fmla="*/ 215 h 225"/>
                <a:gd name="T36" fmla="*/ 33 w 227"/>
                <a:gd name="T37" fmla="*/ 215 h 225"/>
                <a:gd name="T38" fmla="*/ 33 w 227"/>
                <a:gd name="T39" fmla="*/ 130 h 225"/>
                <a:gd name="T40" fmla="*/ 14 w 227"/>
                <a:gd name="T41" fmla="*/ 114 h 225"/>
                <a:gd name="T42" fmla="*/ 114 w 227"/>
                <a:gd name="T43" fmla="*/ 12 h 225"/>
                <a:gd name="T44" fmla="*/ 213 w 227"/>
                <a:gd name="T45" fmla="*/ 114 h 225"/>
                <a:gd name="T46" fmla="*/ 194 w 227"/>
                <a:gd name="T47" fmla="*/ 13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7" h="225">
                  <a:moveTo>
                    <a:pt x="114" y="0"/>
                  </a:moveTo>
                  <a:lnTo>
                    <a:pt x="0" y="114"/>
                  </a:lnTo>
                  <a:lnTo>
                    <a:pt x="24" y="133"/>
                  </a:lnTo>
                  <a:lnTo>
                    <a:pt x="24" y="225"/>
                  </a:lnTo>
                  <a:lnTo>
                    <a:pt x="90" y="225"/>
                  </a:lnTo>
                  <a:lnTo>
                    <a:pt x="90" y="168"/>
                  </a:lnTo>
                  <a:lnTo>
                    <a:pt x="137" y="168"/>
                  </a:lnTo>
                  <a:lnTo>
                    <a:pt x="137" y="225"/>
                  </a:lnTo>
                  <a:lnTo>
                    <a:pt x="204" y="225"/>
                  </a:lnTo>
                  <a:lnTo>
                    <a:pt x="204" y="135"/>
                  </a:lnTo>
                  <a:lnTo>
                    <a:pt x="227" y="114"/>
                  </a:lnTo>
                  <a:lnTo>
                    <a:pt x="114" y="0"/>
                  </a:lnTo>
                  <a:close/>
                  <a:moveTo>
                    <a:pt x="194" y="130"/>
                  </a:moveTo>
                  <a:lnTo>
                    <a:pt x="194" y="215"/>
                  </a:lnTo>
                  <a:lnTo>
                    <a:pt x="147" y="215"/>
                  </a:lnTo>
                  <a:lnTo>
                    <a:pt x="147" y="159"/>
                  </a:lnTo>
                  <a:lnTo>
                    <a:pt x="80" y="159"/>
                  </a:lnTo>
                  <a:lnTo>
                    <a:pt x="80" y="215"/>
                  </a:lnTo>
                  <a:lnTo>
                    <a:pt x="33" y="215"/>
                  </a:lnTo>
                  <a:lnTo>
                    <a:pt x="33" y="130"/>
                  </a:lnTo>
                  <a:lnTo>
                    <a:pt x="14" y="114"/>
                  </a:lnTo>
                  <a:lnTo>
                    <a:pt x="114" y="12"/>
                  </a:lnTo>
                  <a:lnTo>
                    <a:pt x="213" y="114"/>
                  </a:lnTo>
                  <a:lnTo>
                    <a:pt x="194" y="1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6" name="Group 5出自【趣你的PPT】(微信:qunideppt)：最优质的PPT资源库"/>
          <p:cNvGrpSpPr/>
          <p:nvPr/>
        </p:nvGrpSpPr>
        <p:grpSpPr>
          <a:xfrm>
            <a:off x="2770686" y="2850269"/>
            <a:ext cx="338923" cy="452564"/>
            <a:chOff x="1802784" y="1093788"/>
            <a:chExt cx="307094" cy="410062"/>
          </a:xfrm>
          <a:solidFill>
            <a:srgbClr val="608C7D"/>
          </a:solidFill>
        </p:grpSpPr>
        <p:sp>
          <p:nvSpPr>
            <p:cNvPr id="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802784" y="1093788"/>
              <a:ext cx="307094" cy="410062"/>
            </a:xfrm>
            <a:custGeom>
              <a:avLst/>
              <a:gdLst>
                <a:gd name="T0" fmla="*/ 62 w 72"/>
                <a:gd name="T1" fmla="*/ 32 h 96"/>
                <a:gd name="T2" fmla="*/ 62 w 72"/>
                <a:gd name="T3" fmla="*/ 18 h 96"/>
                <a:gd name="T4" fmla="*/ 57 w 72"/>
                <a:gd name="T5" fmla="*/ 5 h 96"/>
                <a:gd name="T6" fmla="*/ 44 w 72"/>
                <a:gd name="T7" fmla="*/ 0 h 96"/>
                <a:gd name="T8" fmla="*/ 28 w 72"/>
                <a:gd name="T9" fmla="*/ 0 h 96"/>
                <a:gd name="T10" fmla="*/ 15 w 72"/>
                <a:gd name="T11" fmla="*/ 5 h 96"/>
                <a:gd name="T12" fmla="*/ 10 w 72"/>
                <a:gd name="T13" fmla="*/ 18 h 96"/>
                <a:gd name="T14" fmla="*/ 10 w 72"/>
                <a:gd name="T15" fmla="*/ 32 h 96"/>
                <a:gd name="T16" fmla="*/ 0 w 72"/>
                <a:gd name="T17" fmla="*/ 32 h 96"/>
                <a:gd name="T18" fmla="*/ 0 w 72"/>
                <a:gd name="T19" fmla="*/ 80 h 96"/>
                <a:gd name="T20" fmla="*/ 5 w 72"/>
                <a:gd name="T21" fmla="*/ 91 h 96"/>
                <a:gd name="T22" fmla="*/ 16 w 72"/>
                <a:gd name="T23" fmla="*/ 96 h 96"/>
                <a:gd name="T24" fmla="*/ 56 w 72"/>
                <a:gd name="T25" fmla="*/ 96 h 96"/>
                <a:gd name="T26" fmla="*/ 67 w 72"/>
                <a:gd name="T27" fmla="*/ 91 h 96"/>
                <a:gd name="T28" fmla="*/ 72 w 72"/>
                <a:gd name="T29" fmla="*/ 79 h 96"/>
                <a:gd name="T30" fmla="*/ 72 w 72"/>
                <a:gd name="T31" fmla="*/ 32 h 96"/>
                <a:gd name="T32" fmla="*/ 62 w 72"/>
                <a:gd name="T33" fmla="*/ 32 h 96"/>
                <a:gd name="T34" fmla="*/ 14 w 72"/>
                <a:gd name="T35" fmla="*/ 18 h 96"/>
                <a:gd name="T36" fmla="*/ 18 w 72"/>
                <a:gd name="T37" fmla="*/ 8 h 96"/>
                <a:gd name="T38" fmla="*/ 28 w 72"/>
                <a:gd name="T39" fmla="*/ 4 h 96"/>
                <a:gd name="T40" fmla="*/ 44 w 72"/>
                <a:gd name="T41" fmla="*/ 4 h 96"/>
                <a:gd name="T42" fmla="*/ 54 w 72"/>
                <a:gd name="T43" fmla="*/ 8 h 96"/>
                <a:gd name="T44" fmla="*/ 58 w 72"/>
                <a:gd name="T45" fmla="*/ 18 h 96"/>
                <a:gd name="T46" fmla="*/ 58 w 72"/>
                <a:gd name="T47" fmla="*/ 32 h 96"/>
                <a:gd name="T48" fmla="*/ 14 w 72"/>
                <a:gd name="T49" fmla="*/ 32 h 96"/>
                <a:gd name="T50" fmla="*/ 14 w 72"/>
                <a:gd name="T51" fmla="*/ 18 h 96"/>
                <a:gd name="T52" fmla="*/ 68 w 72"/>
                <a:gd name="T53" fmla="*/ 79 h 96"/>
                <a:gd name="T54" fmla="*/ 64 w 72"/>
                <a:gd name="T55" fmla="*/ 88 h 96"/>
                <a:gd name="T56" fmla="*/ 56 w 72"/>
                <a:gd name="T57" fmla="*/ 92 h 96"/>
                <a:gd name="T58" fmla="*/ 16 w 72"/>
                <a:gd name="T59" fmla="*/ 92 h 96"/>
                <a:gd name="T60" fmla="*/ 8 w 72"/>
                <a:gd name="T61" fmla="*/ 88 h 96"/>
                <a:gd name="T62" fmla="*/ 4 w 72"/>
                <a:gd name="T63" fmla="*/ 80 h 96"/>
                <a:gd name="T64" fmla="*/ 4 w 72"/>
                <a:gd name="T65" fmla="*/ 36 h 96"/>
                <a:gd name="T66" fmla="*/ 10 w 72"/>
                <a:gd name="T67" fmla="*/ 36 h 96"/>
                <a:gd name="T68" fmla="*/ 14 w 72"/>
                <a:gd name="T69" fmla="*/ 36 h 96"/>
                <a:gd name="T70" fmla="*/ 58 w 72"/>
                <a:gd name="T71" fmla="*/ 36 h 96"/>
                <a:gd name="T72" fmla="*/ 62 w 72"/>
                <a:gd name="T73" fmla="*/ 36 h 96"/>
                <a:gd name="T74" fmla="*/ 68 w 72"/>
                <a:gd name="T75" fmla="*/ 36 h 96"/>
                <a:gd name="T76" fmla="*/ 68 w 72"/>
                <a:gd name="T77" fmla="*/ 7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" h="96">
                  <a:moveTo>
                    <a:pt x="62" y="32"/>
                  </a:moveTo>
                  <a:cubicBezTo>
                    <a:pt x="62" y="18"/>
                    <a:pt x="62" y="18"/>
                    <a:pt x="62" y="18"/>
                  </a:cubicBezTo>
                  <a:cubicBezTo>
                    <a:pt x="62" y="13"/>
                    <a:pt x="60" y="9"/>
                    <a:pt x="57" y="5"/>
                  </a:cubicBezTo>
                  <a:cubicBezTo>
                    <a:pt x="53" y="2"/>
                    <a:pt x="49" y="0"/>
                    <a:pt x="4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3" y="0"/>
                    <a:pt x="19" y="2"/>
                    <a:pt x="15" y="5"/>
                  </a:cubicBezTo>
                  <a:cubicBezTo>
                    <a:pt x="12" y="9"/>
                    <a:pt x="10" y="13"/>
                    <a:pt x="10" y="18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4"/>
                    <a:pt x="2" y="88"/>
                    <a:pt x="5" y="91"/>
                  </a:cubicBezTo>
                  <a:cubicBezTo>
                    <a:pt x="8" y="94"/>
                    <a:pt x="12" y="96"/>
                    <a:pt x="16" y="96"/>
                  </a:cubicBezTo>
                  <a:cubicBezTo>
                    <a:pt x="56" y="96"/>
                    <a:pt x="56" y="96"/>
                    <a:pt x="56" y="96"/>
                  </a:cubicBezTo>
                  <a:cubicBezTo>
                    <a:pt x="60" y="96"/>
                    <a:pt x="64" y="94"/>
                    <a:pt x="67" y="91"/>
                  </a:cubicBezTo>
                  <a:cubicBezTo>
                    <a:pt x="70" y="88"/>
                    <a:pt x="72" y="84"/>
                    <a:pt x="72" y="79"/>
                  </a:cubicBezTo>
                  <a:cubicBezTo>
                    <a:pt x="72" y="32"/>
                    <a:pt x="72" y="32"/>
                    <a:pt x="72" y="32"/>
                  </a:cubicBezTo>
                  <a:lnTo>
                    <a:pt x="62" y="32"/>
                  </a:lnTo>
                  <a:close/>
                  <a:moveTo>
                    <a:pt x="14" y="18"/>
                  </a:moveTo>
                  <a:cubicBezTo>
                    <a:pt x="14" y="14"/>
                    <a:pt x="15" y="11"/>
                    <a:pt x="18" y="8"/>
                  </a:cubicBezTo>
                  <a:cubicBezTo>
                    <a:pt x="21" y="6"/>
                    <a:pt x="24" y="4"/>
                    <a:pt x="28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8" y="4"/>
                    <a:pt x="51" y="6"/>
                    <a:pt x="54" y="8"/>
                  </a:cubicBezTo>
                  <a:cubicBezTo>
                    <a:pt x="57" y="11"/>
                    <a:pt x="58" y="14"/>
                    <a:pt x="58" y="18"/>
                  </a:cubicBezTo>
                  <a:cubicBezTo>
                    <a:pt x="58" y="32"/>
                    <a:pt x="58" y="32"/>
                    <a:pt x="58" y="32"/>
                  </a:cubicBezTo>
                  <a:cubicBezTo>
                    <a:pt x="14" y="32"/>
                    <a:pt x="14" y="32"/>
                    <a:pt x="14" y="32"/>
                  </a:cubicBezTo>
                  <a:lnTo>
                    <a:pt x="14" y="18"/>
                  </a:lnTo>
                  <a:close/>
                  <a:moveTo>
                    <a:pt x="68" y="79"/>
                  </a:moveTo>
                  <a:cubicBezTo>
                    <a:pt x="68" y="83"/>
                    <a:pt x="67" y="86"/>
                    <a:pt x="64" y="88"/>
                  </a:cubicBezTo>
                  <a:cubicBezTo>
                    <a:pt x="62" y="91"/>
                    <a:pt x="59" y="92"/>
                    <a:pt x="56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3" y="92"/>
                    <a:pt x="10" y="91"/>
                    <a:pt x="8" y="88"/>
                  </a:cubicBezTo>
                  <a:cubicBezTo>
                    <a:pt x="5" y="86"/>
                    <a:pt x="4" y="83"/>
                    <a:pt x="4" y="80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8" y="36"/>
                    <a:pt x="68" y="36"/>
                    <a:pt x="68" y="36"/>
                  </a:cubicBezTo>
                  <a:lnTo>
                    <a:pt x="68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22009" y="1306948"/>
              <a:ext cx="68645" cy="128258"/>
            </a:xfrm>
            <a:custGeom>
              <a:avLst/>
              <a:gdLst>
                <a:gd name="T0" fmla="*/ 8 w 16"/>
                <a:gd name="T1" fmla="*/ 0 h 30"/>
                <a:gd name="T2" fmla="*/ 0 w 16"/>
                <a:gd name="T3" fmla="*/ 8 h 30"/>
                <a:gd name="T4" fmla="*/ 6 w 16"/>
                <a:gd name="T5" fmla="*/ 16 h 30"/>
                <a:gd name="T6" fmla="*/ 6 w 16"/>
                <a:gd name="T7" fmla="*/ 30 h 30"/>
                <a:gd name="T8" fmla="*/ 10 w 16"/>
                <a:gd name="T9" fmla="*/ 30 h 30"/>
                <a:gd name="T10" fmla="*/ 10 w 16"/>
                <a:gd name="T11" fmla="*/ 16 h 30"/>
                <a:gd name="T12" fmla="*/ 16 w 16"/>
                <a:gd name="T13" fmla="*/ 8 h 30"/>
                <a:gd name="T14" fmla="*/ 8 w 16"/>
                <a:gd name="T1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0">
                  <a:moveTo>
                    <a:pt x="8" y="0"/>
                  </a:move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3" y="15"/>
                    <a:pt x="6" y="16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3" y="15"/>
                    <a:pt x="16" y="12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9" name="Group 8出自【趣你的PPT】(微信:qunideppt)：最优质的PPT资源库"/>
          <p:cNvGrpSpPr/>
          <p:nvPr/>
        </p:nvGrpSpPr>
        <p:grpSpPr>
          <a:xfrm>
            <a:off x="3675810" y="2850269"/>
            <a:ext cx="340918" cy="452564"/>
            <a:chOff x="2622907" y="1093788"/>
            <a:chExt cx="308901" cy="410062"/>
          </a:xfrm>
          <a:solidFill>
            <a:srgbClr val="608C7D"/>
          </a:solidFill>
        </p:grpSpPr>
        <p:sp>
          <p:nvSpPr>
            <p:cNvPr id="1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22907" y="1093788"/>
              <a:ext cx="308901" cy="410062"/>
            </a:xfrm>
            <a:custGeom>
              <a:avLst/>
              <a:gdLst>
                <a:gd name="T0" fmla="*/ 14 w 72"/>
                <a:gd name="T1" fmla="*/ 32 h 96"/>
                <a:gd name="T2" fmla="*/ 14 w 72"/>
                <a:gd name="T3" fmla="*/ 18 h 96"/>
                <a:gd name="T4" fmla="*/ 18 w 72"/>
                <a:gd name="T5" fmla="*/ 8 h 96"/>
                <a:gd name="T6" fmla="*/ 28 w 72"/>
                <a:gd name="T7" fmla="*/ 4 h 96"/>
                <a:gd name="T8" fmla="*/ 44 w 72"/>
                <a:gd name="T9" fmla="*/ 4 h 96"/>
                <a:gd name="T10" fmla="*/ 54 w 72"/>
                <a:gd name="T11" fmla="*/ 8 h 96"/>
                <a:gd name="T12" fmla="*/ 58 w 72"/>
                <a:gd name="T13" fmla="*/ 18 h 96"/>
                <a:gd name="T14" fmla="*/ 58 w 72"/>
                <a:gd name="T15" fmla="*/ 20 h 96"/>
                <a:gd name="T16" fmla="*/ 62 w 72"/>
                <a:gd name="T17" fmla="*/ 20 h 96"/>
                <a:gd name="T18" fmla="*/ 62 w 72"/>
                <a:gd name="T19" fmla="*/ 18 h 96"/>
                <a:gd name="T20" fmla="*/ 57 w 72"/>
                <a:gd name="T21" fmla="*/ 5 h 96"/>
                <a:gd name="T22" fmla="*/ 44 w 72"/>
                <a:gd name="T23" fmla="*/ 0 h 96"/>
                <a:gd name="T24" fmla="*/ 28 w 72"/>
                <a:gd name="T25" fmla="*/ 0 h 96"/>
                <a:gd name="T26" fmla="*/ 15 w 72"/>
                <a:gd name="T27" fmla="*/ 5 h 96"/>
                <a:gd name="T28" fmla="*/ 10 w 72"/>
                <a:gd name="T29" fmla="*/ 18 h 96"/>
                <a:gd name="T30" fmla="*/ 10 w 72"/>
                <a:gd name="T31" fmla="*/ 32 h 96"/>
                <a:gd name="T32" fmla="*/ 0 w 72"/>
                <a:gd name="T33" fmla="*/ 32 h 96"/>
                <a:gd name="T34" fmla="*/ 0 w 72"/>
                <a:gd name="T35" fmla="*/ 80 h 96"/>
                <a:gd name="T36" fmla="*/ 5 w 72"/>
                <a:gd name="T37" fmla="*/ 91 h 96"/>
                <a:gd name="T38" fmla="*/ 16 w 72"/>
                <a:gd name="T39" fmla="*/ 96 h 96"/>
                <a:gd name="T40" fmla="*/ 56 w 72"/>
                <a:gd name="T41" fmla="*/ 96 h 96"/>
                <a:gd name="T42" fmla="*/ 67 w 72"/>
                <a:gd name="T43" fmla="*/ 91 h 96"/>
                <a:gd name="T44" fmla="*/ 72 w 72"/>
                <a:gd name="T45" fmla="*/ 79 h 96"/>
                <a:gd name="T46" fmla="*/ 72 w 72"/>
                <a:gd name="T47" fmla="*/ 32 h 96"/>
                <a:gd name="T48" fmla="*/ 14 w 72"/>
                <a:gd name="T49" fmla="*/ 32 h 96"/>
                <a:gd name="T50" fmla="*/ 68 w 72"/>
                <a:gd name="T51" fmla="*/ 79 h 96"/>
                <a:gd name="T52" fmla="*/ 64 w 72"/>
                <a:gd name="T53" fmla="*/ 88 h 96"/>
                <a:gd name="T54" fmla="*/ 56 w 72"/>
                <a:gd name="T55" fmla="*/ 92 h 96"/>
                <a:gd name="T56" fmla="*/ 16 w 72"/>
                <a:gd name="T57" fmla="*/ 92 h 96"/>
                <a:gd name="T58" fmla="*/ 8 w 72"/>
                <a:gd name="T59" fmla="*/ 88 h 96"/>
                <a:gd name="T60" fmla="*/ 4 w 72"/>
                <a:gd name="T61" fmla="*/ 80 h 96"/>
                <a:gd name="T62" fmla="*/ 4 w 72"/>
                <a:gd name="T63" fmla="*/ 36 h 96"/>
                <a:gd name="T64" fmla="*/ 68 w 72"/>
                <a:gd name="T65" fmla="*/ 36 h 96"/>
                <a:gd name="T66" fmla="*/ 68 w 72"/>
                <a:gd name="T67" fmla="*/ 7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2" h="96">
                  <a:moveTo>
                    <a:pt x="14" y="32"/>
                  </a:moveTo>
                  <a:cubicBezTo>
                    <a:pt x="14" y="18"/>
                    <a:pt x="14" y="18"/>
                    <a:pt x="14" y="18"/>
                  </a:cubicBezTo>
                  <a:cubicBezTo>
                    <a:pt x="14" y="14"/>
                    <a:pt x="15" y="11"/>
                    <a:pt x="18" y="8"/>
                  </a:cubicBezTo>
                  <a:cubicBezTo>
                    <a:pt x="21" y="6"/>
                    <a:pt x="24" y="4"/>
                    <a:pt x="28" y="4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8" y="4"/>
                    <a:pt x="51" y="6"/>
                    <a:pt x="54" y="8"/>
                  </a:cubicBezTo>
                  <a:cubicBezTo>
                    <a:pt x="57" y="11"/>
                    <a:pt x="58" y="14"/>
                    <a:pt x="58" y="18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2" y="13"/>
                    <a:pt x="60" y="9"/>
                    <a:pt x="57" y="5"/>
                  </a:cubicBezTo>
                  <a:cubicBezTo>
                    <a:pt x="53" y="2"/>
                    <a:pt x="49" y="0"/>
                    <a:pt x="4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3" y="0"/>
                    <a:pt x="19" y="2"/>
                    <a:pt x="15" y="5"/>
                  </a:cubicBezTo>
                  <a:cubicBezTo>
                    <a:pt x="12" y="9"/>
                    <a:pt x="10" y="13"/>
                    <a:pt x="10" y="18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4"/>
                    <a:pt x="2" y="88"/>
                    <a:pt x="5" y="91"/>
                  </a:cubicBezTo>
                  <a:cubicBezTo>
                    <a:pt x="8" y="94"/>
                    <a:pt x="12" y="96"/>
                    <a:pt x="16" y="96"/>
                  </a:cubicBezTo>
                  <a:cubicBezTo>
                    <a:pt x="56" y="96"/>
                    <a:pt x="56" y="96"/>
                    <a:pt x="56" y="96"/>
                  </a:cubicBezTo>
                  <a:cubicBezTo>
                    <a:pt x="60" y="96"/>
                    <a:pt x="64" y="94"/>
                    <a:pt x="67" y="91"/>
                  </a:cubicBezTo>
                  <a:cubicBezTo>
                    <a:pt x="70" y="88"/>
                    <a:pt x="72" y="84"/>
                    <a:pt x="72" y="79"/>
                  </a:cubicBezTo>
                  <a:cubicBezTo>
                    <a:pt x="72" y="32"/>
                    <a:pt x="72" y="32"/>
                    <a:pt x="72" y="32"/>
                  </a:cubicBezTo>
                  <a:lnTo>
                    <a:pt x="14" y="32"/>
                  </a:lnTo>
                  <a:close/>
                  <a:moveTo>
                    <a:pt x="68" y="79"/>
                  </a:moveTo>
                  <a:cubicBezTo>
                    <a:pt x="68" y="83"/>
                    <a:pt x="67" y="86"/>
                    <a:pt x="64" y="88"/>
                  </a:cubicBezTo>
                  <a:cubicBezTo>
                    <a:pt x="62" y="91"/>
                    <a:pt x="59" y="92"/>
                    <a:pt x="56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3" y="92"/>
                    <a:pt x="10" y="91"/>
                    <a:pt x="8" y="88"/>
                  </a:cubicBezTo>
                  <a:cubicBezTo>
                    <a:pt x="5" y="86"/>
                    <a:pt x="4" y="83"/>
                    <a:pt x="4" y="80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68" y="36"/>
                    <a:pt x="68" y="36"/>
                    <a:pt x="68" y="36"/>
                  </a:cubicBezTo>
                  <a:lnTo>
                    <a:pt x="68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43937" y="1306948"/>
              <a:ext cx="68645" cy="128258"/>
            </a:xfrm>
            <a:custGeom>
              <a:avLst/>
              <a:gdLst>
                <a:gd name="T0" fmla="*/ 6 w 16"/>
                <a:gd name="T1" fmla="*/ 16 h 30"/>
                <a:gd name="T2" fmla="*/ 6 w 16"/>
                <a:gd name="T3" fmla="*/ 30 h 30"/>
                <a:gd name="T4" fmla="*/ 10 w 16"/>
                <a:gd name="T5" fmla="*/ 30 h 30"/>
                <a:gd name="T6" fmla="*/ 10 w 16"/>
                <a:gd name="T7" fmla="*/ 16 h 30"/>
                <a:gd name="T8" fmla="*/ 16 w 16"/>
                <a:gd name="T9" fmla="*/ 8 h 30"/>
                <a:gd name="T10" fmla="*/ 8 w 16"/>
                <a:gd name="T11" fmla="*/ 0 h 30"/>
                <a:gd name="T12" fmla="*/ 0 w 16"/>
                <a:gd name="T13" fmla="*/ 8 h 30"/>
                <a:gd name="T14" fmla="*/ 6 w 16"/>
                <a:gd name="T15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0">
                  <a:moveTo>
                    <a:pt x="6" y="16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3" y="15"/>
                    <a:pt x="16" y="12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2"/>
                    <a:pt x="3" y="15"/>
                    <a:pt x="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1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525112" y="2864226"/>
            <a:ext cx="454557" cy="424652"/>
          </a:xfrm>
          <a:custGeom>
            <a:avLst/>
            <a:gdLst>
              <a:gd name="T0" fmla="*/ 74 w 96"/>
              <a:gd name="T1" fmla="*/ 10 h 90"/>
              <a:gd name="T2" fmla="*/ 70 w 96"/>
              <a:gd name="T3" fmla="*/ 21 h 90"/>
              <a:gd name="T4" fmla="*/ 79 w 96"/>
              <a:gd name="T5" fmla="*/ 35 h 90"/>
              <a:gd name="T6" fmla="*/ 82 w 96"/>
              <a:gd name="T7" fmla="*/ 38 h 90"/>
              <a:gd name="T8" fmla="*/ 92 w 96"/>
              <a:gd name="T9" fmla="*/ 45 h 90"/>
              <a:gd name="T10" fmla="*/ 82 w 96"/>
              <a:gd name="T11" fmla="*/ 52 h 90"/>
              <a:gd name="T12" fmla="*/ 79 w 96"/>
              <a:gd name="T13" fmla="*/ 55 h 90"/>
              <a:gd name="T14" fmla="*/ 70 w 96"/>
              <a:gd name="T15" fmla="*/ 69 h 90"/>
              <a:gd name="T16" fmla="*/ 74 w 96"/>
              <a:gd name="T17" fmla="*/ 80 h 90"/>
              <a:gd name="T18" fmla="*/ 59 w 96"/>
              <a:gd name="T19" fmla="*/ 78 h 90"/>
              <a:gd name="T20" fmla="*/ 55 w 96"/>
              <a:gd name="T21" fmla="*/ 76 h 90"/>
              <a:gd name="T22" fmla="*/ 41 w 96"/>
              <a:gd name="T23" fmla="*/ 76 h 90"/>
              <a:gd name="T24" fmla="*/ 37 w 96"/>
              <a:gd name="T25" fmla="*/ 78 h 90"/>
              <a:gd name="T26" fmla="*/ 22 w 96"/>
              <a:gd name="T27" fmla="*/ 80 h 90"/>
              <a:gd name="T28" fmla="*/ 26 w 96"/>
              <a:gd name="T29" fmla="*/ 69 h 90"/>
              <a:gd name="T30" fmla="*/ 17 w 96"/>
              <a:gd name="T31" fmla="*/ 55 h 90"/>
              <a:gd name="T32" fmla="*/ 14 w 96"/>
              <a:gd name="T33" fmla="*/ 52 h 90"/>
              <a:gd name="T34" fmla="*/ 4 w 96"/>
              <a:gd name="T35" fmla="*/ 45 h 90"/>
              <a:gd name="T36" fmla="*/ 14 w 96"/>
              <a:gd name="T37" fmla="*/ 38 h 90"/>
              <a:gd name="T38" fmla="*/ 17 w 96"/>
              <a:gd name="T39" fmla="*/ 35 h 90"/>
              <a:gd name="T40" fmla="*/ 26 w 96"/>
              <a:gd name="T41" fmla="*/ 21 h 90"/>
              <a:gd name="T42" fmla="*/ 22 w 96"/>
              <a:gd name="T43" fmla="*/ 10 h 90"/>
              <a:gd name="T44" fmla="*/ 37 w 96"/>
              <a:gd name="T45" fmla="*/ 12 h 90"/>
              <a:gd name="T46" fmla="*/ 41 w 96"/>
              <a:gd name="T47" fmla="*/ 14 h 90"/>
              <a:gd name="T48" fmla="*/ 55 w 96"/>
              <a:gd name="T49" fmla="*/ 14 h 90"/>
              <a:gd name="T50" fmla="*/ 59 w 96"/>
              <a:gd name="T51" fmla="*/ 12 h 90"/>
              <a:gd name="T52" fmla="*/ 48 w 96"/>
              <a:gd name="T53" fmla="*/ 69 h 90"/>
              <a:gd name="T54" fmla="*/ 48 w 96"/>
              <a:gd name="T55" fmla="*/ 21 h 90"/>
              <a:gd name="T56" fmla="*/ 48 w 96"/>
              <a:gd name="T57" fmla="*/ 69 h 90"/>
              <a:gd name="T58" fmla="*/ 56 w 96"/>
              <a:gd name="T59" fmla="*/ 10 h 90"/>
              <a:gd name="T60" fmla="*/ 40 w 96"/>
              <a:gd name="T61" fmla="*/ 10 h 90"/>
              <a:gd name="T62" fmla="*/ 17 w 96"/>
              <a:gd name="T63" fmla="*/ 9 h 90"/>
              <a:gd name="T64" fmla="*/ 14 w 96"/>
              <a:gd name="T65" fmla="*/ 34 h 90"/>
              <a:gd name="T66" fmla="*/ 0 w 96"/>
              <a:gd name="T67" fmla="*/ 45 h 90"/>
              <a:gd name="T68" fmla="*/ 14 w 96"/>
              <a:gd name="T69" fmla="*/ 56 h 90"/>
              <a:gd name="T70" fmla="*/ 17 w 96"/>
              <a:gd name="T71" fmla="*/ 82 h 90"/>
              <a:gd name="T72" fmla="*/ 40 w 96"/>
              <a:gd name="T73" fmla="*/ 80 h 90"/>
              <a:gd name="T74" fmla="*/ 56 w 96"/>
              <a:gd name="T75" fmla="*/ 80 h 90"/>
              <a:gd name="T76" fmla="*/ 79 w 96"/>
              <a:gd name="T77" fmla="*/ 82 h 90"/>
              <a:gd name="T78" fmla="*/ 82 w 96"/>
              <a:gd name="T79" fmla="*/ 56 h 90"/>
              <a:gd name="T80" fmla="*/ 96 w 96"/>
              <a:gd name="T81" fmla="*/ 45 h 90"/>
              <a:gd name="T82" fmla="*/ 82 w 96"/>
              <a:gd name="T83" fmla="*/ 34 h 90"/>
              <a:gd name="T84" fmla="*/ 79 w 96"/>
              <a:gd name="T85" fmla="*/ 8 h 90"/>
              <a:gd name="T86" fmla="*/ 48 w 96"/>
              <a:gd name="T87" fmla="*/ 65 h 90"/>
              <a:gd name="T88" fmla="*/ 48 w 96"/>
              <a:gd name="T89" fmla="*/ 25 h 90"/>
              <a:gd name="T90" fmla="*/ 48 w 96"/>
              <a:gd name="T91" fmla="*/ 65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96" h="90">
                <a:moveTo>
                  <a:pt x="65" y="5"/>
                </a:moveTo>
                <a:cubicBezTo>
                  <a:pt x="69" y="6"/>
                  <a:pt x="72" y="8"/>
                  <a:pt x="74" y="10"/>
                </a:cubicBezTo>
                <a:cubicBezTo>
                  <a:pt x="71" y="19"/>
                  <a:pt x="71" y="19"/>
                  <a:pt x="71" y="19"/>
                </a:cubicBezTo>
                <a:cubicBezTo>
                  <a:pt x="70" y="21"/>
                  <a:pt x="70" y="21"/>
                  <a:pt x="70" y="21"/>
                </a:cubicBezTo>
                <a:cubicBezTo>
                  <a:pt x="72" y="23"/>
                  <a:pt x="72" y="23"/>
                  <a:pt x="72" y="23"/>
                </a:cubicBezTo>
                <a:cubicBezTo>
                  <a:pt x="75" y="27"/>
                  <a:pt x="77" y="31"/>
                  <a:pt x="79" y="35"/>
                </a:cubicBezTo>
                <a:cubicBezTo>
                  <a:pt x="79" y="38"/>
                  <a:pt x="79" y="38"/>
                  <a:pt x="79" y="38"/>
                </a:cubicBezTo>
                <a:cubicBezTo>
                  <a:pt x="82" y="38"/>
                  <a:pt x="82" y="38"/>
                  <a:pt x="82" y="38"/>
                </a:cubicBezTo>
                <a:cubicBezTo>
                  <a:pt x="92" y="40"/>
                  <a:pt x="92" y="40"/>
                  <a:pt x="92" y="40"/>
                </a:cubicBezTo>
                <a:cubicBezTo>
                  <a:pt x="92" y="42"/>
                  <a:pt x="92" y="43"/>
                  <a:pt x="92" y="45"/>
                </a:cubicBezTo>
                <a:cubicBezTo>
                  <a:pt x="92" y="47"/>
                  <a:pt x="92" y="48"/>
                  <a:pt x="92" y="50"/>
                </a:cubicBezTo>
                <a:cubicBezTo>
                  <a:pt x="82" y="52"/>
                  <a:pt x="82" y="52"/>
                  <a:pt x="82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9" y="55"/>
                  <a:pt x="79" y="55"/>
                  <a:pt x="79" y="55"/>
                </a:cubicBezTo>
                <a:cubicBezTo>
                  <a:pt x="77" y="59"/>
                  <a:pt x="75" y="63"/>
                  <a:pt x="72" y="67"/>
                </a:cubicBezTo>
                <a:cubicBezTo>
                  <a:pt x="70" y="69"/>
                  <a:pt x="70" y="69"/>
                  <a:pt x="70" y="69"/>
                </a:cubicBezTo>
                <a:cubicBezTo>
                  <a:pt x="71" y="71"/>
                  <a:pt x="71" y="71"/>
                  <a:pt x="71" y="71"/>
                </a:cubicBezTo>
                <a:cubicBezTo>
                  <a:pt x="74" y="80"/>
                  <a:pt x="74" y="80"/>
                  <a:pt x="74" y="80"/>
                </a:cubicBezTo>
                <a:cubicBezTo>
                  <a:pt x="72" y="82"/>
                  <a:pt x="69" y="84"/>
                  <a:pt x="65" y="85"/>
                </a:cubicBezTo>
                <a:cubicBezTo>
                  <a:pt x="59" y="78"/>
                  <a:pt x="59" y="78"/>
                  <a:pt x="59" y="78"/>
                </a:cubicBezTo>
                <a:cubicBezTo>
                  <a:pt x="57" y="76"/>
                  <a:pt x="57" y="76"/>
                  <a:pt x="57" y="76"/>
                </a:cubicBezTo>
                <a:cubicBezTo>
                  <a:pt x="55" y="76"/>
                  <a:pt x="55" y="76"/>
                  <a:pt x="55" y="76"/>
                </a:cubicBezTo>
                <a:cubicBezTo>
                  <a:pt x="53" y="77"/>
                  <a:pt x="50" y="77"/>
                  <a:pt x="48" y="77"/>
                </a:cubicBezTo>
                <a:cubicBezTo>
                  <a:pt x="46" y="77"/>
                  <a:pt x="43" y="77"/>
                  <a:pt x="41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37" y="78"/>
                  <a:pt x="37" y="78"/>
                  <a:pt x="37" y="78"/>
                </a:cubicBezTo>
                <a:cubicBezTo>
                  <a:pt x="31" y="85"/>
                  <a:pt x="31" y="85"/>
                  <a:pt x="31" y="85"/>
                </a:cubicBezTo>
                <a:cubicBezTo>
                  <a:pt x="27" y="84"/>
                  <a:pt x="25" y="82"/>
                  <a:pt x="22" y="80"/>
                </a:cubicBezTo>
                <a:cubicBezTo>
                  <a:pt x="25" y="71"/>
                  <a:pt x="25" y="71"/>
                  <a:pt x="25" y="71"/>
                </a:cubicBezTo>
                <a:cubicBezTo>
                  <a:pt x="26" y="69"/>
                  <a:pt x="26" y="69"/>
                  <a:pt x="26" y="69"/>
                </a:cubicBezTo>
                <a:cubicBezTo>
                  <a:pt x="24" y="67"/>
                  <a:pt x="24" y="67"/>
                  <a:pt x="24" y="67"/>
                </a:cubicBezTo>
                <a:cubicBezTo>
                  <a:pt x="21" y="63"/>
                  <a:pt x="19" y="59"/>
                  <a:pt x="17" y="55"/>
                </a:cubicBezTo>
                <a:cubicBezTo>
                  <a:pt x="17" y="52"/>
                  <a:pt x="17" y="52"/>
                  <a:pt x="17" y="52"/>
                </a:cubicBezTo>
                <a:cubicBezTo>
                  <a:pt x="14" y="52"/>
                  <a:pt x="14" y="52"/>
                  <a:pt x="14" y="52"/>
                </a:cubicBezTo>
                <a:cubicBezTo>
                  <a:pt x="4" y="50"/>
                  <a:pt x="4" y="50"/>
                  <a:pt x="4" y="50"/>
                </a:cubicBezTo>
                <a:cubicBezTo>
                  <a:pt x="4" y="48"/>
                  <a:pt x="4" y="47"/>
                  <a:pt x="4" y="45"/>
                </a:cubicBezTo>
                <a:cubicBezTo>
                  <a:pt x="4" y="43"/>
                  <a:pt x="4" y="42"/>
                  <a:pt x="4" y="40"/>
                </a:cubicBezTo>
                <a:cubicBezTo>
                  <a:pt x="14" y="38"/>
                  <a:pt x="14" y="38"/>
                  <a:pt x="14" y="38"/>
                </a:cubicBezTo>
                <a:cubicBezTo>
                  <a:pt x="17" y="38"/>
                  <a:pt x="17" y="38"/>
                  <a:pt x="17" y="38"/>
                </a:cubicBezTo>
                <a:cubicBezTo>
                  <a:pt x="17" y="35"/>
                  <a:pt x="17" y="35"/>
                  <a:pt x="17" y="35"/>
                </a:cubicBezTo>
                <a:cubicBezTo>
                  <a:pt x="19" y="31"/>
                  <a:pt x="21" y="27"/>
                  <a:pt x="24" y="23"/>
                </a:cubicBezTo>
                <a:cubicBezTo>
                  <a:pt x="26" y="21"/>
                  <a:pt x="26" y="21"/>
                  <a:pt x="26" y="21"/>
                </a:cubicBezTo>
                <a:cubicBezTo>
                  <a:pt x="25" y="19"/>
                  <a:pt x="25" y="19"/>
                  <a:pt x="25" y="19"/>
                </a:cubicBezTo>
                <a:cubicBezTo>
                  <a:pt x="22" y="10"/>
                  <a:pt x="22" y="10"/>
                  <a:pt x="22" y="10"/>
                </a:cubicBezTo>
                <a:cubicBezTo>
                  <a:pt x="24" y="8"/>
                  <a:pt x="27" y="6"/>
                  <a:pt x="31" y="5"/>
                </a:cubicBezTo>
                <a:cubicBezTo>
                  <a:pt x="37" y="12"/>
                  <a:pt x="37" y="12"/>
                  <a:pt x="37" y="12"/>
                </a:cubicBezTo>
                <a:cubicBezTo>
                  <a:pt x="39" y="14"/>
                  <a:pt x="39" y="14"/>
                  <a:pt x="39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43" y="13"/>
                  <a:pt x="46" y="13"/>
                  <a:pt x="48" y="13"/>
                </a:cubicBezTo>
                <a:cubicBezTo>
                  <a:pt x="50" y="13"/>
                  <a:pt x="53" y="13"/>
                  <a:pt x="55" y="14"/>
                </a:cubicBezTo>
                <a:cubicBezTo>
                  <a:pt x="57" y="14"/>
                  <a:pt x="57" y="14"/>
                  <a:pt x="57" y="14"/>
                </a:cubicBezTo>
                <a:cubicBezTo>
                  <a:pt x="59" y="12"/>
                  <a:pt x="59" y="12"/>
                  <a:pt x="59" y="12"/>
                </a:cubicBezTo>
                <a:cubicBezTo>
                  <a:pt x="65" y="5"/>
                  <a:pt x="65" y="5"/>
                  <a:pt x="65" y="5"/>
                </a:cubicBezTo>
                <a:moveTo>
                  <a:pt x="48" y="69"/>
                </a:moveTo>
                <a:cubicBezTo>
                  <a:pt x="61" y="69"/>
                  <a:pt x="72" y="58"/>
                  <a:pt x="72" y="45"/>
                </a:cubicBezTo>
                <a:cubicBezTo>
                  <a:pt x="72" y="32"/>
                  <a:pt x="61" y="21"/>
                  <a:pt x="48" y="21"/>
                </a:cubicBezTo>
                <a:cubicBezTo>
                  <a:pt x="35" y="21"/>
                  <a:pt x="24" y="32"/>
                  <a:pt x="24" y="45"/>
                </a:cubicBezTo>
                <a:cubicBezTo>
                  <a:pt x="24" y="58"/>
                  <a:pt x="35" y="69"/>
                  <a:pt x="48" y="69"/>
                </a:cubicBezTo>
                <a:moveTo>
                  <a:pt x="64" y="0"/>
                </a:moveTo>
                <a:cubicBezTo>
                  <a:pt x="56" y="10"/>
                  <a:pt x="56" y="10"/>
                  <a:pt x="56" y="10"/>
                </a:cubicBezTo>
                <a:cubicBezTo>
                  <a:pt x="53" y="9"/>
                  <a:pt x="51" y="9"/>
                  <a:pt x="48" y="9"/>
                </a:cubicBezTo>
                <a:cubicBezTo>
                  <a:pt x="45" y="9"/>
                  <a:pt x="43" y="9"/>
                  <a:pt x="40" y="10"/>
                </a:cubicBezTo>
                <a:cubicBezTo>
                  <a:pt x="32" y="0"/>
                  <a:pt x="32" y="0"/>
                  <a:pt x="32" y="0"/>
                </a:cubicBezTo>
                <a:cubicBezTo>
                  <a:pt x="26" y="2"/>
                  <a:pt x="21" y="5"/>
                  <a:pt x="17" y="9"/>
                </a:cubicBezTo>
                <a:cubicBezTo>
                  <a:pt x="21" y="21"/>
                  <a:pt x="21" y="21"/>
                  <a:pt x="21" y="21"/>
                </a:cubicBezTo>
                <a:cubicBezTo>
                  <a:pt x="18" y="24"/>
                  <a:pt x="15" y="29"/>
                  <a:pt x="14" y="34"/>
                </a:cubicBezTo>
                <a:cubicBezTo>
                  <a:pt x="1" y="36"/>
                  <a:pt x="1" y="36"/>
                  <a:pt x="1" y="36"/>
                </a:cubicBezTo>
                <a:cubicBezTo>
                  <a:pt x="0" y="39"/>
                  <a:pt x="0" y="42"/>
                  <a:pt x="0" y="45"/>
                </a:cubicBezTo>
                <a:cubicBezTo>
                  <a:pt x="0" y="48"/>
                  <a:pt x="0" y="51"/>
                  <a:pt x="1" y="54"/>
                </a:cubicBezTo>
                <a:cubicBezTo>
                  <a:pt x="14" y="56"/>
                  <a:pt x="14" y="56"/>
                  <a:pt x="14" y="56"/>
                </a:cubicBezTo>
                <a:cubicBezTo>
                  <a:pt x="15" y="61"/>
                  <a:pt x="18" y="66"/>
                  <a:pt x="21" y="69"/>
                </a:cubicBezTo>
                <a:cubicBezTo>
                  <a:pt x="17" y="82"/>
                  <a:pt x="17" y="82"/>
                  <a:pt x="17" y="82"/>
                </a:cubicBezTo>
                <a:cubicBezTo>
                  <a:pt x="21" y="85"/>
                  <a:pt x="26" y="88"/>
                  <a:pt x="32" y="90"/>
                </a:cubicBezTo>
                <a:cubicBezTo>
                  <a:pt x="40" y="80"/>
                  <a:pt x="40" y="80"/>
                  <a:pt x="40" y="80"/>
                </a:cubicBezTo>
                <a:cubicBezTo>
                  <a:pt x="43" y="81"/>
                  <a:pt x="45" y="81"/>
                  <a:pt x="48" y="81"/>
                </a:cubicBezTo>
                <a:cubicBezTo>
                  <a:pt x="51" y="81"/>
                  <a:pt x="53" y="81"/>
                  <a:pt x="56" y="80"/>
                </a:cubicBezTo>
                <a:cubicBezTo>
                  <a:pt x="64" y="90"/>
                  <a:pt x="64" y="90"/>
                  <a:pt x="64" y="90"/>
                </a:cubicBezTo>
                <a:cubicBezTo>
                  <a:pt x="70" y="88"/>
                  <a:pt x="75" y="85"/>
                  <a:pt x="79" y="82"/>
                </a:cubicBezTo>
                <a:cubicBezTo>
                  <a:pt x="75" y="69"/>
                  <a:pt x="75" y="69"/>
                  <a:pt x="75" y="69"/>
                </a:cubicBezTo>
                <a:cubicBezTo>
                  <a:pt x="78" y="66"/>
                  <a:pt x="81" y="61"/>
                  <a:pt x="82" y="56"/>
                </a:cubicBezTo>
                <a:cubicBezTo>
                  <a:pt x="95" y="54"/>
                  <a:pt x="95" y="54"/>
                  <a:pt x="95" y="54"/>
                </a:cubicBezTo>
                <a:cubicBezTo>
                  <a:pt x="96" y="51"/>
                  <a:pt x="96" y="48"/>
                  <a:pt x="96" y="45"/>
                </a:cubicBezTo>
                <a:cubicBezTo>
                  <a:pt x="96" y="42"/>
                  <a:pt x="96" y="39"/>
                  <a:pt x="95" y="36"/>
                </a:cubicBezTo>
                <a:cubicBezTo>
                  <a:pt x="82" y="34"/>
                  <a:pt x="82" y="34"/>
                  <a:pt x="82" y="34"/>
                </a:cubicBezTo>
                <a:cubicBezTo>
                  <a:pt x="81" y="29"/>
                  <a:pt x="78" y="24"/>
                  <a:pt x="75" y="21"/>
                </a:cubicBezTo>
                <a:cubicBezTo>
                  <a:pt x="79" y="8"/>
                  <a:pt x="79" y="8"/>
                  <a:pt x="79" y="8"/>
                </a:cubicBezTo>
                <a:cubicBezTo>
                  <a:pt x="75" y="5"/>
                  <a:pt x="70" y="2"/>
                  <a:pt x="64" y="0"/>
                </a:cubicBezTo>
                <a:close/>
                <a:moveTo>
                  <a:pt x="48" y="65"/>
                </a:moveTo>
                <a:cubicBezTo>
                  <a:pt x="37" y="65"/>
                  <a:pt x="28" y="56"/>
                  <a:pt x="28" y="45"/>
                </a:cubicBezTo>
                <a:cubicBezTo>
                  <a:pt x="28" y="34"/>
                  <a:pt x="37" y="25"/>
                  <a:pt x="48" y="25"/>
                </a:cubicBezTo>
                <a:cubicBezTo>
                  <a:pt x="59" y="25"/>
                  <a:pt x="68" y="34"/>
                  <a:pt x="68" y="45"/>
                </a:cubicBezTo>
                <a:cubicBezTo>
                  <a:pt x="68" y="56"/>
                  <a:pt x="59" y="65"/>
                  <a:pt x="48" y="65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1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75236" y="1979375"/>
            <a:ext cx="320981" cy="452564"/>
          </a:xfrm>
          <a:custGeom>
            <a:avLst/>
            <a:gdLst>
              <a:gd name="T0" fmla="*/ 20 w 68"/>
              <a:gd name="T1" fmla="*/ 12 h 96"/>
              <a:gd name="T2" fmla="*/ 20 w 68"/>
              <a:gd name="T3" fmla="*/ 29 h 96"/>
              <a:gd name="T4" fmla="*/ 20 w 68"/>
              <a:gd name="T5" fmla="*/ 40 h 96"/>
              <a:gd name="T6" fmla="*/ 20 w 68"/>
              <a:gd name="T7" fmla="*/ 72 h 96"/>
              <a:gd name="T8" fmla="*/ 12 w 68"/>
              <a:gd name="T9" fmla="*/ 76 h 96"/>
              <a:gd name="T10" fmla="*/ 11 w 68"/>
              <a:gd name="T11" fmla="*/ 76 h 96"/>
              <a:gd name="T12" fmla="*/ 0 w 68"/>
              <a:gd name="T13" fmla="*/ 86 h 96"/>
              <a:gd name="T14" fmla="*/ 12 w 68"/>
              <a:gd name="T15" fmla="*/ 96 h 96"/>
              <a:gd name="T16" fmla="*/ 24 w 68"/>
              <a:gd name="T17" fmla="*/ 86 h 96"/>
              <a:gd name="T18" fmla="*/ 24 w 68"/>
              <a:gd name="T19" fmla="*/ 86 h 96"/>
              <a:gd name="T20" fmla="*/ 24 w 68"/>
              <a:gd name="T21" fmla="*/ 86 h 96"/>
              <a:gd name="T22" fmla="*/ 24 w 68"/>
              <a:gd name="T23" fmla="*/ 39 h 96"/>
              <a:gd name="T24" fmla="*/ 64 w 68"/>
              <a:gd name="T25" fmla="*/ 29 h 96"/>
              <a:gd name="T26" fmla="*/ 64 w 68"/>
              <a:gd name="T27" fmla="*/ 62 h 96"/>
              <a:gd name="T28" fmla="*/ 56 w 68"/>
              <a:gd name="T29" fmla="*/ 66 h 96"/>
              <a:gd name="T30" fmla="*/ 44 w 68"/>
              <a:gd name="T31" fmla="*/ 76 h 96"/>
              <a:gd name="T32" fmla="*/ 56 w 68"/>
              <a:gd name="T33" fmla="*/ 86 h 96"/>
              <a:gd name="T34" fmla="*/ 68 w 68"/>
              <a:gd name="T35" fmla="*/ 76 h 96"/>
              <a:gd name="T36" fmla="*/ 68 w 68"/>
              <a:gd name="T37" fmla="*/ 76 h 96"/>
              <a:gd name="T38" fmla="*/ 68 w 68"/>
              <a:gd name="T39" fmla="*/ 76 h 96"/>
              <a:gd name="T40" fmla="*/ 68 w 68"/>
              <a:gd name="T41" fmla="*/ 28 h 96"/>
              <a:gd name="T42" fmla="*/ 68 w 68"/>
              <a:gd name="T43" fmla="*/ 19 h 96"/>
              <a:gd name="T44" fmla="*/ 68 w 68"/>
              <a:gd name="T45" fmla="*/ 0 h 96"/>
              <a:gd name="T46" fmla="*/ 20 w 68"/>
              <a:gd name="T47" fmla="*/ 12 h 96"/>
              <a:gd name="T48" fmla="*/ 12 w 68"/>
              <a:gd name="T49" fmla="*/ 92 h 96"/>
              <a:gd name="T50" fmla="*/ 4 w 68"/>
              <a:gd name="T51" fmla="*/ 86 h 96"/>
              <a:gd name="T52" fmla="*/ 12 w 68"/>
              <a:gd name="T53" fmla="*/ 80 h 96"/>
              <a:gd name="T54" fmla="*/ 20 w 68"/>
              <a:gd name="T55" fmla="*/ 86 h 96"/>
              <a:gd name="T56" fmla="*/ 12 w 68"/>
              <a:gd name="T57" fmla="*/ 92 h 96"/>
              <a:gd name="T58" fmla="*/ 56 w 68"/>
              <a:gd name="T59" fmla="*/ 82 h 96"/>
              <a:gd name="T60" fmla="*/ 48 w 68"/>
              <a:gd name="T61" fmla="*/ 76 h 96"/>
              <a:gd name="T62" fmla="*/ 56 w 68"/>
              <a:gd name="T63" fmla="*/ 70 h 96"/>
              <a:gd name="T64" fmla="*/ 64 w 68"/>
              <a:gd name="T65" fmla="*/ 76 h 96"/>
              <a:gd name="T66" fmla="*/ 56 w 68"/>
              <a:gd name="T67" fmla="*/ 82 h 96"/>
              <a:gd name="T68" fmla="*/ 64 w 68"/>
              <a:gd name="T69" fmla="*/ 25 h 96"/>
              <a:gd name="T70" fmla="*/ 24 w 68"/>
              <a:gd name="T71" fmla="*/ 35 h 96"/>
              <a:gd name="T72" fmla="*/ 24 w 68"/>
              <a:gd name="T73" fmla="*/ 29 h 96"/>
              <a:gd name="T74" fmla="*/ 24 w 68"/>
              <a:gd name="T75" fmla="*/ 15 h 96"/>
              <a:gd name="T76" fmla="*/ 64 w 68"/>
              <a:gd name="T77" fmla="*/ 5 h 96"/>
              <a:gd name="T78" fmla="*/ 64 w 68"/>
              <a:gd name="T79" fmla="*/ 19 h 96"/>
              <a:gd name="T80" fmla="*/ 64 w 68"/>
              <a:gd name="T81" fmla="*/ 25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68" h="96">
                <a:moveTo>
                  <a:pt x="20" y="12"/>
                </a:moveTo>
                <a:cubicBezTo>
                  <a:pt x="20" y="29"/>
                  <a:pt x="20" y="29"/>
                  <a:pt x="20" y="29"/>
                </a:cubicBezTo>
                <a:cubicBezTo>
                  <a:pt x="20" y="29"/>
                  <a:pt x="20" y="34"/>
                  <a:pt x="20" y="40"/>
                </a:cubicBezTo>
                <a:cubicBezTo>
                  <a:pt x="20" y="52"/>
                  <a:pt x="20" y="71"/>
                  <a:pt x="20" y="72"/>
                </a:cubicBezTo>
                <a:cubicBezTo>
                  <a:pt x="20" y="73"/>
                  <a:pt x="19" y="76"/>
                  <a:pt x="12" y="76"/>
                </a:cubicBezTo>
                <a:cubicBezTo>
                  <a:pt x="11" y="76"/>
                  <a:pt x="11" y="76"/>
                  <a:pt x="11" y="76"/>
                </a:cubicBezTo>
                <a:cubicBezTo>
                  <a:pt x="5" y="77"/>
                  <a:pt x="0" y="81"/>
                  <a:pt x="0" y="86"/>
                </a:cubicBezTo>
                <a:cubicBezTo>
                  <a:pt x="0" y="92"/>
                  <a:pt x="5" y="96"/>
                  <a:pt x="12" y="96"/>
                </a:cubicBezTo>
                <a:cubicBezTo>
                  <a:pt x="19" y="96"/>
                  <a:pt x="24" y="92"/>
                  <a:pt x="24" y="86"/>
                </a:cubicBezTo>
                <a:cubicBezTo>
                  <a:pt x="24" y="86"/>
                  <a:pt x="24" y="86"/>
                  <a:pt x="24" y="86"/>
                </a:cubicBezTo>
                <a:cubicBezTo>
                  <a:pt x="24" y="86"/>
                  <a:pt x="24" y="86"/>
                  <a:pt x="24" y="86"/>
                </a:cubicBezTo>
                <a:cubicBezTo>
                  <a:pt x="24" y="39"/>
                  <a:pt x="24" y="39"/>
                  <a:pt x="24" y="39"/>
                </a:cubicBezTo>
                <a:cubicBezTo>
                  <a:pt x="64" y="29"/>
                  <a:pt x="64" y="29"/>
                  <a:pt x="64" y="29"/>
                </a:cubicBezTo>
                <a:cubicBezTo>
                  <a:pt x="64" y="41"/>
                  <a:pt x="64" y="61"/>
                  <a:pt x="64" y="62"/>
                </a:cubicBezTo>
                <a:cubicBezTo>
                  <a:pt x="64" y="63"/>
                  <a:pt x="63" y="66"/>
                  <a:pt x="56" y="66"/>
                </a:cubicBezTo>
                <a:cubicBezTo>
                  <a:pt x="49" y="66"/>
                  <a:pt x="44" y="70"/>
                  <a:pt x="44" y="76"/>
                </a:cubicBezTo>
                <a:cubicBezTo>
                  <a:pt x="44" y="82"/>
                  <a:pt x="49" y="86"/>
                  <a:pt x="56" y="86"/>
                </a:cubicBezTo>
                <a:cubicBezTo>
                  <a:pt x="63" y="86"/>
                  <a:pt x="68" y="82"/>
                  <a:pt x="68" y="76"/>
                </a:cubicBezTo>
                <a:cubicBezTo>
                  <a:pt x="68" y="76"/>
                  <a:pt x="68" y="76"/>
                  <a:pt x="68" y="76"/>
                </a:cubicBezTo>
                <a:cubicBezTo>
                  <a:pt x="68" y="76"/>
                  <a:pt x="68" y="76"/>
                  <a:pt x="68" y="76"/>
                </a:cubicBezTo>
                <a:cubicBezTo>
                  <a:pt x="68" y="28"/>
                  <a:pt x="68" y="28"/>
                  <a:pt x="68" y="28"/>
                </a:cubicBezTo>
                <a:cubicBezTo>
                  <a:pt x="68" y="19"/>
                  <a:pt x="68" y="19"/>
                  <a:pt x="68" y="19"/>
                </a:cubicBezTo>
                <a:cubicBezTo>
                  <a:pt x="68" y="0"/>
                  <a:pt x="68" y="0"/>
                  <a:pt x="68" y="0"/>
                </a:cubicBezTo>
                <a:lnTo>
                  <a:pt x="20" y="12"/>
                </a:lnTo>
                <a:close/>
                <a:moveTo>
                  <a:pt x="12" y="92"/>
                </a:moveTo>
                <a:cubicBezTo>
                  <a:pt x="8" y="92"/>
                  <a:pt x="4" y="89"/>
                  <a:pt x="4" y="86"/>
                </a:cubicBezTo>
                <a:cubicBezTo>
                  <a:pt x="4" y="83"/>
                  <a:pt x="8" y="80"/>
                  <a:pt x="12" y="80"/>
                </a:cubicBezTo>
                <a:cubicBezTo>
                  <a:pt x="16" y="80"/>
                  <a:pt x="20" y="83"/>
                  <a:pt x="20" y="86"/>
                </a:cubicBezTo>
                <a:cubicBezTo>
                  <a:pt x="20" y="89"/>
                  <a:pt x="16" y="92"/>
                  <a:pt x="12" y="92"/>
                </a:cubicBezTo>
                <a:close/>
                <a:moveTo>
                  <a:pt x="56" y="82"/>
                </a:moveTo>
                <a:cubicBezTo>
                  <a:pt x="52" y="82"/>
                  <a:pt x="48" y="79"/>
                  <a:pt x="48" y="76"/>
                </a:cubicBezTo>
                <a:cubicBezTo>
                  <a:pt x="48" y="73"/>
                  <a:pt x="52" y="70"/>
                  <a:pt x="56" y="70"/>
                </a:cubicBezTo>
                <a:cubicBezTo>
                  <a:pt x="60" y="70"/>
                  <a:pt x="64" y="73"/>
                  <a:pt x="64" y="76"/>
                </a:cubicBezTo>
                <a:cubicBezTo>
                  <a:pt x="64" y="79"/>
                  <a:pt x="60" y="82"/>
                  <a:pt x="56" y="82"/>
                </a:cubicBezTo>
                <a:close/>
                <a:moveTo>
                  <a:pt x="64" y="25"/>
                </a:moveTo>
                <a:cubicBezTo>
                  <a:pt x="24" y="35"/>
                  <a:pt x="24" y="35"/>
                  <a:pt x="24" y="35"/>
                </a:cubicBezTo>
                <a:cubicBezTo>
                  <a:pt x="24" y="29"/>
                  <a:pt x="24" y="29"/>
                  <a:pt x="24" y="29"/>
                </a:cubicBezTo>
                <a:cubicBezTo>
                  <a:pt x="24" y="15"/>
                  <a:pt x="24" y="15"/>
                  <a:pt x="24" y="15"/>
                </a:cubicBezTo>
                <a:cubicBezTo>
                  <a:pt x="64" y="5"/>
                  <a:pt x="64" y="5"/>
                  <a:pt x="64" y="5"/>
                </a:cubicBezTo>
                <a:cubicBezTo>
                  <a:pt x="64" y="19"/>
                  <a:pt x="64" y="19"/>
                  <a:pt x="64" y="19"/>
                </a:cubicBezTo>
                <a:cubicBezTo>
                  <a:pt x="64" y="19"/>
                  <a:pt x="64" y="22"/>
                  <a:pt x="64" y="25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14" name="Group 13出自【趣你的PPT】(微信:qunideppt)：最优质的PPT资源库"/>
          <p:cNvGrpSpPr/>
          <p:nvPr/>
        </p:nvGrpSpPr>
        <p:grpSpPr>
          <a:xfrm>
            <a:off x="7244473" y="2055135"/>
            <a:ext cx="452562" cy="301044"/>
            <a:chOff x="5856428" y="1162433"/>
            <a:chExt cx="410061" cy="272772"/>
          </a:xfrm>
          <a:solidFill>
            <a:srgbClr val="608C7D"/>
          </a:solidFill>
        </p:grpSpPr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856428" y="1162433"/>
              <a:ext cx="307094" cy="272772"/>
            </a:xfrm>
            <a:custGeom>
              <a:avLst/>
              <a:gdLst>
                <a:gd name="T0" fmla="*/ 0 w 170"/>
                <a:gd name="T1" fmla="*/ 151 h 151"/>
                <a:gd name="T2" fmla="*/ 170 w 170"/>
                <a:gd name="T3" fmla="*/ 151 h 151"/>
                <a:gd name="T4" fmla="*/ 170 w 170"/>
                <a:gd name="T5" fmla="*/ 0 h 151"/>
                <a:gd name="T6" fmla="*/ 0 w 170"/>
                <a:gd name="T7" fmla="*/ 0 h 151"/>
                <a:gd name="T8" fmla="*/ 0 w 170"/>
                <a:gd name="T9" fmla="*/ 151 h 151"/>
                <a:gd name="T10" fmla="*/ 9 w 170"/>
                <a:gd name="T11" fmla="*/ 9 h 151"/>
                <a:gd name="T12" fmla="*/ 161 w 170"/>
                <a:gd name="T13" fmla="*/ 9 h 151"/>
                <a:gd name="T14" fmla="*/ 161 w 170"/>
                <a:gd name="T15" fmla="*/ 142 h 151"/>
                <a:gd name="T16" fmla="*/ 9 w 170"/>
                <a:gd name="T17" fmla="*/ 142 h 151"/>
                <a:gd name="T18" fmla="*/ 9 w 170"/>
                <a:gd name="T19" fmla="*/ 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51">
                  <a:moveTo>
                    <a:pt x="0" y="151"/>
                  </a:moveTo>
                  <a:lnTo>
                    <a:pt x="170" y="151"/>
                  </a:lnTo>
                  <a:lnTo>
                    <a:pt x="170" y="0"/>
                  </a:lnTo>
                  <a:lnTo>
                    <a:pt x="0" y="0"/>
                  </a:lnTo>
                  <a:lnTo>
                    <a:pt x="0" y="151"/>
                  </a:lnTo>
                  <a:close/>
                  <a:moveTo>
                    <a:pt x="9" y="9"/>
                  </a:moveTo>
                  <a:lnTo>
                    <a:pt x="161" y="9"/>
                  </a:lnTo>
                  <a:lnTo>
                    <a:pt x="161" y="142"/>
                  </a:lnTo>
                  <a:lnTo>
                    <a:pt x="9" y="142"/>
                  </a:lnTo>
                  <a:lnTo>
                    <a:pt x="9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197844" y="1196755"/>
              <a:ext cx="68645" cy="204128"/>
            </a:xfrm>
            <a:custGeom>
              <a:avLst/>
              <a:gdLst>
                <a:gd name="T0" fmla="*/ 0 w 38"/>
                <a:gd name="T1" fmla="*/ 38 h 113"/>
                <a:gd name="T2" fmla="*/ 0 w 38"/>
                <a:gd name="T3" fmla="*/ 75 h 113"/>
                <a:gd name="T4" fmla="*/ 38 w 38"/>
                <a:gd name="T5" fmla="*/ 113 h 113"/>
                <a:gd name="T6" fmla="*/ 38 w 38"/>
                <a:gd name="T7" fmla="*/ 0 h 113"/>
                <a:gd name="T8" fmla="*/ 0 w 38"/>
                <a:gd name="T9" fmla="*/ 38 h 113"/>
                <a:gd name="T10" fmla="*/ 29 w 38"/>
                <a:gd name="T11" fmla="*/ 90 h 113"/>
                <a:gd name="T12" fmla="*/ 10 w 38"/>
                <a:gd name="T13" fmla="*/ 71 h 113"/>
                <a:gd name="T14" fmla="*/ 10 w 38"/>
                <a:gd name="T15" fmla="*/ 42 h 113"/>
                <a:gd name="T16" fmla="*/ 29 w 38"/>
                <a:gd name="T17" fmla="*/ 23 h 113"/>
                <a:gd name="T18" fmla="*/ 29 w 38"/>
                <a:gd name="T19" fmla="*/ 9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113">
                  <a:moveTo>
                    <a:pt x="0" y="38"/>
                  </a:moveTo>
                  <a:lnTo>
                    <a:pt x="0" y="75"/>
                  </a:lnTo>
                  <a:lnTo>
                    <a:pt x="38" y="113"/>
                  </a:lnTo>
                  <a:lnTo>
                    <a:pt x="38" y="0"/>
                  </a:lnTo>
                  <a:lnTo>
                    <a:pt x="0" y="38"/>
                  </a:lnTo>
                  <a:close/>
                  <a:moveTo>
                    <a:pt x="29" y="90"/>
                  </a:moveTo>
                  <a:lnTo>
                    <a:pt x="10" y="71"/>
                  </a:lnTo>
                  <a:lnTo>
                    <a:pt x="10" y="42"/>
                  </a:lnTo>
                  <a:lnTo>
                    <a:pt x="29" y="23"/>
                  </a:lnTo>
                  <a:lnTo>
                    <a:pt x="29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890750" y="1196755"/>
              <a:ext cx="34323" cy="686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1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149596" y="2055135"/>
            <a:ext cx="454557" cy="301044"/>
          </a:xfrm>
          <a:custGeom>
            <a:avLst/>
            <a:gdLst>
              <a:gd name="T0" fmla="*/ 0 w 228"/>
              <a:gd name="T1" fmla="*/ 0 h 151"/>
              <a:gd name="T2" fmla="*/ 0 w 228"/>
              <a:gd name="T3" fmla="*/ 151 h 151"/>
              <a:gd name="T4" fmla="*/ 228 w 228"/>
              <a:gd name="T5" fmla="*/ 151 h 151"/>
              <a:gd name="T6" fmla="*/ 228 w 228"/>
              <a:gd name="T7" fmla="*/ 0 h 151"/>
              <a:gd name="T8" fmla="*/ 0 w 228"/>
              <a:gd name="T9" fmla="*/ 0 h 151"/>
              <a:gd name="T10" fmla="*/ 211 w 228"/>
              <a:gd name="T11" fmla="*/ 9 h 151"/>
              <a:gd name="T12" fmla="*/ 114 w 228"/>
              <a:gd name="T13" fmla="*/ 80 h 151"/>
              <a:gd name="T14" fmla="*/ 17 w 228"/>
              <a:gd name="T15" fmla="*/ 9 h 151"/>
              <a:gd name="T16" fmla="*/ 211 w 228"/>
              <a:gd name="T17" fmla="*/ 9 h 151"/>
              <a:gd name="T18" fmla="*/ 10 w 228"/>
              <a:gd name="T19" fmla="*/ 142 h 151"/>
              <a:gd name="T20" fmla="*/ 10 w 228"/>
              <a:gd name="T21" fmla="*/ 14 h 151"/>
              <a:gd name="T22" fmla="*/ 114 w 228"/>
              <a:gd name="T23" fmla="*/ 90 h 151"/>
              <a:gd name="T24" fmla="*/ 218 w 228"/>
              <a:gd name="T25" fmla="*/ 14 h 151"/>
              <a:gd name="T26" fmla="*/ 218 w 228"/>
              <a:gd name="T27" fmla="*/ 142 h 151"/>
              <a:gd name="T28" fmla="*/ 10 w 228"/>
              <a:gd name="T29" fmla="*/ 142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8" h="151">
                <a:moveTo>
                  <a:pt x="0" y="0"/>
                </a:moveTo>
                <a:lnTo>
                  <a:pt x="0" y="151"/>
                </a:lnTo>
                <a:lnTo>
                  <a:pt x="228" y="151"/>
                </a:lnTo>
                <a:lnTo>
                  <a:pt x="228" y="0"/>
                </a:lnTo>
                <a:lnTo>
                  <a:pt x="0" y="0"/>
                </a:lnTo>
                <a:close/>
                <a:moveTo>
                  <a:pt x="211" y="9"/>
                </a:moveTo>
                <a:lnTo>
                  <a:pt x="114" y="80"/>
                </a:lnTo>
                <a:lnTo>
                  <a:pt x="17" y="9"/>
                </a:lnTo>
                <a:lnTo>
                  <a:pt x="211" y="9"/>
                </a:lnTo>
                <a:close/>
                <a:moveTo>
                  <a:pt x="10" y="142"/>
                </a:moveTo>
                <a:lnTo>
                  <a:pt x="10" y="14"/>
                </a:lnTo>
                <a:lnTo>
                  <a:pt x="114" y="90"/>
                </a:lnTo>
                <a:lnTo>
                  <a:pt x="218" y="14"/>
                </a:lnTo>
                <a:lnTo>
                  <a:pt x="218" y="142"/>
                </a:lnTo>
                <a:lnTo>
                  <a:pt x="10" y="142"/>
                </a:ln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1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50173" y="2922381"/>
            <a:ext cx="416678" cy="338923"/>
          </a:xfrm>
          <a:custGeom>
            <a:avLst/>
            <a:gdLst>
              <a:gd name="T0" fmla="*/ 209 w 209"/>
              <a:gd name="T1" fmla="*/ 57 h 170"/>
              <a:gd name="T2" fmla="*/ 209 w 209"/>
              <a:gd name="T3" fmla="*/ 19 h 170"/>
              <a:gd name="T4" fmla="*/ 105 w 209"/>
              <a:gd name="T5" fmla="*/ 19 h 170"/>
              <a:gd name="T6" fmla="*/ 86 w 209"/>
              <a:gd name="T7" fmla="*/ 0 h 170"/>
              <a:gd name="T8" fmla="*/ 0 w 209"/>
              <a:gd name="T9" fmla="*/ 0 h 170"/>
              <a:gd name="T10" fmla="*/ 0 w 209"/>
              <a:gd name="T11" fmla="*/ 29 h 170"/>
              <a:gd name="T12" fmla="*/ 0 w 209"/>
              <a:gd name="T13" fmla="*/ 29 h 170"/>
              <a:gd name="T14" fmla="*/ 0 w 209"/>
              <a:gd name="T15" fmla="*/ 57 h 170"/>
              <a:gd name="T16" fmla="*/ 0 w 209"/>
              <a:gd name="T17" fmla="*/ 57 h 170"/>
              <a:gd name="T18" fmla="*/ 0 w 209"/>
              <a:gd name="T19" fmla="*/ 170 h 170"/>
              <a:gd name="T20" fmla="*/ 209 w 209"/>
              <a:gd name="T21" fmla="*/ 170 h 170"/>
              <a:gd name="T22" fmla="*/ 209 w 209"/>
              <a:gd name="T23" fmla="*/ 57 h 170"/>
              <a:gd name="T24" fmla="*/ 209 w 209"/>
              <a:gd name="T25" fmla="*/ 57 h 170"/>
              <a:gd name="T26" fmla="*/ 10 w 209"/>
              <a:gd name="T27" fmla="*/ 19 h 170"/>
              <a:gd name="T28" fmla="*/ 10 w 209"/>
              <a:gd name="T29" fmla="*/ 10 h 170"/>
              <a:gd name="T30" fmla="*/ 81 w 209"/>
              <a:gd name="T31" fmla="*/ 10 h 170"/>
              <a:gd name="T32" fmla="*/ 97 w 209"/>
              <a:gd name="T33" fmla="*/ 26 h 170"/>
              <a:gd name="T34" fmla="*/ 100 w 209"/>
              <a:gd name="T35" fmla="*/ 29 h 170"/>
              <a:gd name="T36" fmla="*/ 105 w 209"/>
              <a:gd name="T37" fmla="*/ 29 h 170"/>
              <a:gd name="T38" fmla="*/ 199 w 209"/>
              <a:gd name="T39" fmla="*/ 29 h 170"/>
              <a:gd name="T40" fmla="*/ 199 w 209"/>
              <a:gd name="T41" fmla="*/ 57 h 170"/>
              <a:gd name="T42" fmla="*/ 10 w 209"/>
              <a:gd name="T43" fmla="*/ 57 h 170"/>
              <a:gd name="T44" fmla="*/ 10 w 209"/>
              <a:gd name="T45" fmla="*/ 29 h 170"/>
              <a:gd name="T46" fmla="*/ 10 w 209"/>
              <a:gd name="T47" fmla="*/ 19 h 170"/>
              <a:gd name="T48" fmla="*/ 199 w 209"/>
              <a:gd name="T49" fmla="*/ 161 h 170"/>
              <a:gd name="T50" fmla="*/ 10 w 209"/>
              <a:gd name="T51" fmla="*/ 161 h 170"/>
              <a:gd name="T52" fmla="*/ 10 w 209"/>
              <a:gd name="T53" fmla="*/ 66 h 170"/>
              <a:gd name="T54" fmla="*/ 199 w 209"/>
              <a:gd name="T55" fmla="*/ 66 h 170"/>
              <a:gd name="T56" fmla="*/ 199 w 209"/>
              <a:gd name="T57" fmla="*/ 161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209" h="170">
                <a:moveTo>
                  <a:pt x="209" y="57"/>
                </a:moveTo>
                <a:lnTo>
                  <a:pt x="209" y="19"/>
                </a:lnTo>
                <a:lnTo>
                  <a:pt x="105" y="19"/>
                </a:lnTo>
                <a:lnTo>
                  <a:pt x="86" y="0"/>
                </a:lnTo>
                <a:lnTo>
                  <a:pt x="0" y="0"/>
                </a:lnTo>
                <a:lnTo>
                  <a:pt x="0" y="29"/>
                </a:lnTo>
                <a:lnTo>
                  <a:pt x="0" y="29"/>
                </a:lnTo>
                <a:lnTo>
                  <a:pt x="0" y="57"/>
                </a:lnTo>
                <a:lnTo>
                  <a:pt x="0" y="57"/>
                </a:lnTo>
                <a:lnTo>
                  <a:pt x="0" y="170"/>
                </a:lnTo>
                <a:lnTo>
                  <a:pt x="209" y="170"/>
                </a:lnTo>
                <a:lnTo>
                  <a:pt x="209" y="57"/>
                </a:lnTo>
                <a:lnTo>
                  <a:pt x="209" y="57"/>
                </a:lnTo>
                <a:close/>
                <a:moveTo>
                  <a:pt x="10" y="19"/>
                </a:moveTo>
                <a:lnTo>
                  <a:pt x="10" y="10"/>
                </a:lnTo>
                <a:lnTo>
                  <a:pt x="81" y="10"/>
                </a:lnTo>
                <a:lnTo>
                  <a:pt x="97" y="26"/>
                </a:lnTo>
                <a:lnTo>
                  <a:pt x="100" y="29"/>
                </a:lnTo>
                <a:lnTo>
                  <a:pt x="105" y="29"/>
                </a:lnTo>
                <a:lnTo>
                  <a:pt x="199" y="29"/>
                </a:lnTo>
                <a:lnTo>
                  <a:pt x="199" y="57"/>
                </a:lnTo>
                <a:lnTo>
                  <a:pt x="10" y="57"/>
                </a:lnTo>
                <a:lnTo>
                  <a:pt x="10" y="29"/>
                </a:lnTo>
                <a:lnTo>
                  <a:pt x="10" y="19"/>
                </a:lnTo>
                <a:close/>
                <a:moveTo>
                  <a:pt x="199" y="161"/>
                </a:moveTo>
                <a:lnTo>
                  <a:pt x="10" y="161"/>
                </a:lnTo>
                <a:lnTo>
                  <a:pt x="10" y="66"/>
                </a:lnTo>
                <a:lnTo>
                  <a:pt x="199" y="66"/>
                </a:lnTo>
                <a:lnTo>
                  <a:pt x="199" y="161"/>
                </a:ln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8225356" y="2884499"/>
            <a:ext cx="303037" cy="452564"/>
            <a:chOff x="6745195" y="1913910"/>
            <a:chExt cx="274578" cy="410062"/>
          </a:xfrm>
          <a:solidFill>
            <a:srgbClr val="608C7D"/>
          </a:solidFill>
        </p:grpSpPr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45195" y="1913910"/>
              <a:ext cx="274578" cy="410062"/>
            </a:xfrm>
            <a:custGeom>
              <a:avLst/>
              <a:gdLst>
                <a:gd name="T0" fmla="*/ 64 w 64"/>
                <a:gd name="T1" fmla="*/ 32 h 96"/>
                <a:gd name="T2" fmla="*/ 32 w 64"/>
                <a:gd name="T3" fmla="*/ 0 h 96"/>
                <a:gd name="T4" fmla="*/ 0 w 64"/>
                <a:gd name="T5" fmla="*/ 32 h 96"/>
                <a:gd name="T6" fmla="*/ 4 w 64"/>
                <a:gd name="T7" fmla="*/ 48 h 96"/>
                <a:gd name="T8" fmla="*/ 4 w 64"/>
                <a:gd name="T9" fmla="*/ 48 h 96"/>
                <a:gd name="T10" fmla="*/ 32 w 64"/>
                <a:gd name="T11" fmla="*/ 96 h 96"/>
                <a:gd name="T12" fmla="*/ 60 w 64"/>
                <a:gd name="T13" fmla="*/ 48 h 96"/>
                <a:gd name="T14" fmla="*/ 60 w 64"/>
                <a:gd name="T15" fmla="*/ 48 h 96"/>
                <a:gd name="T16" fmla="*/ 64 w 64"/>
                <a:gd name="T17" fmla="*/ 32 h 96"/>
                <a:gd name="T18" fmla="*/ 53 w 64"/>
                <a:gd name="T19" fmla="*/ 52 h 96"/>
                <a:gd name="T20" fmla="*/ 32 w 64"/>
                <a:gd name="T21" fmla="*/ 88 h 96"/>
                <a:gd name="T22" fmla="*/ 11 w 64"/>
                <a:gd name="T23" fmla="*/ 52 h 96"/>
                <a:gd name="T24" fmla="*/ 11 w 64"/>
                <a:gd name="T25" fmla="*/ 52 h 96"/>
                <a:gd name="T26" fmla="*/ 8 w 64"/>
                <a:gd name="T27" fmla="*/ 46 h 96"/>
                <a:gd name="T28" fmla="*/ 4 w 64"/>
                <a:gd name="T29" fmla="*/ 32 h 96"/>
                <a:gd name="T30" fmla="*/ 32 w 64"/>
                <a:gd name="T31" fmla="*/ 4 h 96"/>
                <a:gd name="T32" fmla="*/ 60 w 64"/>
                <a:gd name="T33" fmla="*/ 32 h 96"/>
                <a:gd name="T34" fmla="*/ 56 w 64"/>
                <a:gd name="T35" fmla="*/ 46 h 96"/>
                <a:gd name="T36" fmla="*/ 53 w 64"/>
                <a:gd name="T37" fmla="*/ 5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4" h="96">
                  <a:moveTo>
                    <a:pt x="64" y="32"/>
                  </a:moveTo>
                  <a:cubicBezTo>
                    <a:pt x="64" y="14"/>
                    <a:pt x="50" y="0"/>
                    <a:pt x="32" y="0"/>
                  </a:cubicBezTo>
                  <a:cubicBezTo>
                    <a:pt x="14" y="0"/>
                    <a:pt x="0" y="14"/>
                    <a:pt x="0" y="32"/>
                  </a:cubicBezTo>
                  <a:cubicBezTo>
                    <a:pt x="0" y="38"/>
                    <a:pt x="2" y="43"/>
                    <a:pt x="4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2" y="43"/>
                    <a:pt x="64" y="38"/>
                    <a:pt x="64" y="32"/>
                  </a:cubicBezTo>
                  <a:close/>
                  <a:moveTo>
                    <a:pt x="53" y="52"/>
                  </a:moveTo>
                  <a:cubicBezTo>
                    <a:pt x="32" y="88"/>
                    <a:pt x="32" y="88"/>
                    <a:pt x="32" y="88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5" y="42"/>
                    <a:pt x="4" y="37"/>
                    <a:pt x="4" y="32"/>
                  </a:cubicBezTo>
                  <a:cubicBezTo>
                    <a:pt x="4" y="17"/>
                    <a:pt x="17" y="4"/>
                    <a:pt x="32" y="4"/>
                  </a:cubicBezTo>
                  <a:cubicBezTo>
                    <a:pt x="47" y="4"/>
                    <a:pt x="60" y="17"/>
                    <a:pt x="60" y="32"/>
                  </a:cubicBezTo>
                  <a:cubicBezTo>
                    <a:pt x="60" y="37"/>
                    <a:pt x="59" y="42"/>
                    <a:pt x="56" y="46"/>
                  </a:cubicBezTo>
                  <a:cubicBezTo>
                    <a:pt x="53" y="52"/>
                    <a:pt x="53" y="52"/>
                    <a:pt x="53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97581" y="1957265"/>
              <a:ext cx="169805" cy="171612"/>
            </a:xfrm>
            <a:custGeom>
              <a:avLst/>
              <a:gdLst>
                <a:gd name="T0" fmla="*/ 20 w 40"/>
                <a:gd name="T1" fmla="*/ 0 h 40"/>
                <a:gd name="T2" fmla="*/ 0 w 40"/>
                <a:gd name="T3" fmla="*/ 20 h 40"/>
                <a:gd name="T4" fmla="*/ 20 w 40"/>
                <a:gd name="T5" fmla="*/ 40 h 40"/>
                <a:gd name="T6" fmla="*/ 40 w 40"/>
                <a:gd name="T7" fmla="*/ 20 h 40"/>
                <a:gd name="T8" fmla="*/ 20 w 40"/>
                <a:gd name="T9" fmla="*/ 0 h 40"/>
                <a:gd name="T10" fmla="*/ 20 w 40"/>
                <a:gd name="T11" fmla="*/ 36 h 40"/>
                <a:gd name="T12" fmla="*/ 4 w 40"/>
                <a:gd name="T13" fmla="*/ 20 h 40"/>
                <a:gd name="T14" fmla="*/ 20 w 40"/>
                <a:gd name="T15" fmla="*/ 4 h 40"/>
                <a:gd name="T16" fmla="*/ 36 w 40"/>
                <a:gd name="T17" fmla="*/ 20 h 40"/>
                <a:gd name="T18" fmla="*/ 20 w 40"/>
                <a:gd name="T19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31" y="40"/>
                    <a:pt x="40" y="31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lose/>
                  <a:moveTo>
                    <a:pt x="20" y="36"/>
                  </a:moveTo>
                  <a:cubicBezTo>
                    <a:pt x="11" y="36"/>
                    <a:pt x="4" y="29"/>
                    <a:pt x="4" y="20"/>
                  </a:cubicBezTo>
                  <a:cubicBezTo>
                    <a:pt x="4" y="11"/>
                    <a:pt x="11" y="4"/>
                    <a:pt x="20" y="4"/>
                  </a:cubicBezTo>
                  <a:cubicBezTo>
                    <a:pt x="29" y="4"/>
                    <a:pt x="36" y="11"/>
                    <a:pt x="36" y="20"/>
                  </a:cubicBezTo>
                  <a:cubicBezTo>
                    <a:pt x="36" y="29"/>
                    <a:pt x="29" y="36"/>
                    <a:pt x="2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23" name="Group 22出自【趣你的PPT】(微信:qunideppt)：最优质的PPT资源库"/>
          <p:cNvGrpSpPr/>
          <p:nvPr/>
        </p:nvGrpSpPr>
        <p:grpSpPr>
          <a:xfrm>
            <a:off x="1825687" y="3827504"/>
            <a:ext cx="416678" cy="416678"/>
            <a:chOff x="946533" y="2768355"/>
            <a:chExt cx="377546" cy="377546"/>
          </a:xfrm>
          <a:solidFill>
            <a:srgbClr val="608C7D"/>
          </a:solidFill>
        </p:grpSpPr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46533" y="2768355"/>
              <a:ext cx="171612" cy="377546"/>
            </a:xfrm>
            <a:custGeom>
              <a:avLst/>
              <a:gdLst>
                <a:gd name="T0" fmla="*/ 24 w 40"/>
                <a:gd name="T1" fmla="*/ 0 h 88"/>
                <a:gd name="T2" fmla="*/ 0 w 40"/>
                <a:gd name="T3" fmla="*/ 0 h 88"/>
                <a:gd name="T4" fmla="*/ 0 w 40"/>
                <a:gd name="T5" fmla="*/ 72 h 88"/>
                <a:gd name="T6" fmla="*/ 24 w 40"/>
                <a:gd name="T7" fmla="*/ 72 h 88"/>
                <a:gd name="T8" fmla="*/ 35 w 40"/>
                <a:gd name="T9" fmla="*/ 77 h 88"/>
                <a:gd name="T10" fmla="*/ 40 w 40"/>
                <a:gd name="T11" fmla="*/ 88 h 88"/>
                <a:gd name="T12" fmla="*/ 40 w 40"/>
                <a:gd name="T13" fmla="*/ 16 h 88"/>
                <a:gd name="T14" fmla="*/ 35 w 40"/>
                <a:gd name="T15" fmla="*/ 5 h 88"/>
                <a:gd name="T16" fmla="*/ 24 w 40"/>
                <a:gd name="T17" fmla="*/ 0 h 88"/>
                <a:gd name="T18" fmla="*/ 36 w 40"/>
                <a:gd name="T19" fmla="*/ 72 h 88"/>
                <a:gd name="T20" fmla="*/ 24 w 40"/>
                <a:gd name="T21" fmla="*/ 68 h 88"/>
                <a:gd name="T22" fmla="*/ 4 w 40"/>
                <a:gd name="T23" fmla="*/ 68 h 88"/>
                <a:gd name="T24" fmla="*/ 4 w 40"/>
                <a:gd name="T25" fmla="*/ 4 h 88"/>
                <a:gd name="T26" fmla="*/ 24 w 40"/>
                <a:gd name="T27" fmla="*/ 4 h 88"/>
                <a:gd name="T28" fmla="*/ 32 w 40"/>
                <a:gd name="T29" fmla="*/ 8 h 88"/>
                <a:gd name="T30" fmla="*/ 36 w 40"/>
                <a:gd name="T31" fmla="*/ 16 h 88"/>
                <a:gd name="T32" fmla="*/ 36 w 40"/>
                <a:gd name="T33" fmla="*/ 7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" h="88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8" y="72"/>
                    <a:pt x="32" y="74"/>
                    <a:pt x="35" y="77"/>
                  </a:cubicBezTo>
                  <a:cubicBezTo>
                    <a:pt x="38" y="80"/>
                    <a:pt x="40" y="84"/>
                    <a:pt x="40" y="8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2"/>
                    <a:pt x="38" y="8"/>
                    <a:pt x="35" y="5"/>
                  </a:cubicBezTo>
                  <a:cubicBezTo>
                    <a:pt x="32" y="2"/>
                    <a:pt x="28" y="0"/>
                    <a:pt x="24" y="0"/>
                  </a:cubicBezTo>
                  <a:close/>
                  <a:moveTo>
                    <a:pt x="36" y="72"/>
                  </a:moveTo>
                  <a:cubicBezTo>
                    <a:pt x="33" y="69"/>
                    <a:pt x="28" y="68"/>
                    <a:pt x="2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7" y="4"/>
                    <a:pt x="30" y="5"/>
                    <a:pt x="32" y="8"/>
                  </a:cubicBezTo>
                  <a:cubicBezTo>
                    <a:pt x="35" y="10"/>
                    <a:pt x="36" y="13"/>
                    <a:pt x="36" y="16"/>
                  </a:cubicBezTo>
                  <a:lnTo>
                    <a:pt x="36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152467" y="2768355"/>
              <a:ext cx="171612" cy="377546"/>
            </a:xfrm>
            <a:custGeom>
              <a:avLst/>
              <a:gdLst>
                <a:gd name="T0" fmla="*/ 16 w 40"/>
                <a:gd name="T1" fmla="*/ 0 h 88"/>
                <a:gd name="T2" fmla="*/ 5 w 40"/>
                <a:gd name="T3" fmla="*/ 5 h 88"/>
                <a:gd name="T4" fmla="*/ 0 w 40"/>
                <a:gd name="T5" fmla="*/ 16 h 88"/>
                <a:gd name="T6" fmla="*/ 0 w 40"/>
                <a:gd name="T7" fmla="*/ 88 h 88"/>
                <a:gd name="T8" fmla="*/ 5 w 40"/>
                <a:gd name="T9" fmla="*/ 77 h 88"/>
                <a:gd name="T10" fmla="*/ 16 w 40"/>
                <a:gd name="T11" fmla="*/ 72 h 88"/>
                <a:gd name="T12" fmla="*/ 40 w 40"/>
                <a:gd name="T13" fmla="*/ 72 h 88"/>
                <a:gd name="T14" fmla="*/ 40 w 40"/>
                <a:gd name="T15" fmla="*/ 0 h 88"/>
                <a:gd name="T16" fmla="*/ 16 w 40"/>
                <a:gd name="T17" fmla="*/ 0 h 88"/>
                <a:gd name="T18" fmla="*/ 36 w 40"/>
                <a:gd name="T19" fmla="*/ 68 h 88"/>
                <a:gd name="T20" fmla="*/ 16 w 40"/>
                <a:gd name="T21" fmla="*/ 68 h 88"/>
                <a:gd name="T22" fmla="*/ 4 w 40"/>
                <a:gd name="T23" fmla="*/ 72 h 88"/>
                <a:gd name="T24" fmla="*/ 4 w 40"/>
                <a:gd name="T25" fmla="*/ 16 h 88"/>
                <a:gd name="T26" fmla="*/ 8 w 40"/>
                <a:gd name="T27" fmla="*/ 8 h 88"/>
                <a:gd name="T28" fmla="*/ 16 w 40"/>
                <a:gd name="T29" fmla="*/ 4 h 88"/>
                <a:gd name="T30" fmla="*/ 36 w 40"/>
                <a:gd name="T31" fmla="*/ 4 h 88"/>
                <a:gd name="T32" fmla="*/ 36 w 40"/>
                <a:gd name="T33" fmla="*/ 6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" h="88">
                  <a:moveTo>
                    <a:pt x="16" y="0"/>
                  </a:moveTo>
                  <a:cubicBezTo>
                    <a:pt x="12" y="0"/>
                    <a:pt x="8" y="2"/>
                    <a:pt x="5" y="5"/>
                  </a:cubicBezTo>
                  <a:cubicBezTo>
                    <a:pt x="2" y="8"/>
                    <a:pt x="0" y="12"/>
                    <a:pt x="0" y="16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84"/>
                    <a:pt x="2" y="80"/>
                    <a:pt x="5" y="77"/>
                  </a:cubicBezTo>
                  <a:cubicBezTo>
                    <a:pt x="8" y="74"/>
                    <a:pt x="12" y="72"/>
                    <a:pt x="16" y="72"/>
                  </a:cubicBezTo>
                  <a:cubicBezTo>
                    <a:pt x="40" y="72"/>
                    <a:pt x="40" y="72"/>
                    <a:pt x="40" y="72"/>
                  </a:cubicBezTo>
                  <a:cubicBezTo>
                    <a:pt x="40" y="0"/>
                    <a:pt x="40" y="0"/>
                    <a:pt x="40" y="0"/>
                  </a:cubicBezTo>
                  <a:lnTo>
                    <a:pt x="16" y="0"/>
                  </a:lnTo>
                  <a:close/>
                  <a:moveTo>
                    <a:pt x="36" y="68"/>
                  </a:moveTo>
                  <a:cubicBezTo>
                    <a:pt x="16" y="68"/>
                    <a:pt x="16" y="68"/>
                    <a:pt x="16" y="68"/>
                  </a:cubicBezTo>
                  <a:cubicBezTo>
                    <a:pt x="12" y="68"/>
                    <a:pt x="7" y="69"/>
                    <a:pt x="4" y="72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3"/>
                    <a:pt x="5" y="10"/>
                    <a:pt x="8" y="8"/>
                  </a:cubicBezTo>
                  <a:cubicBezTo>
                    <a:pt x="10" y="5"/>
                    <a:pt x="13" y="4"/>
                    <a:pt x="16" y="4"/>
                  </a:cubicBezTo>
                  <a:cubicBezTo>
                    <a:pt x="36" y="4"/>
                    <a:pt x="36" y="4"/>
                    <a:pt x="36" y="4"/>
                  </a:cubicBezTo>
                  <a:lnTo>
                    <a:pt x="36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676983" y="3799593"/>
            <a:ext cx="484462" cy="434619"/>
          </a:xfrm>
          <a:custGeom>
            <a:avLst/>
            <a:gdLst>
              <a:gd name="T0" fmla="*/ 102 w 103"/>
              <a:gd name="T1" fmla="*/ 71 h 92"/>
              <a:gd name="T2" fmla="*/ 101 w 103"/>
              <a:gd name="T3" fmla="*/ 68 h 92"/>
              <a:gd name="T4" fmla="*/ 87 w 103"/>
              <a:gd name="T5" fmla="*/ 59 h 92"/>
              <a:gd name="T6" fmla="*/ 84 w 103"/>
              <a:gd name="T7" fmla="*/ 58 h 92"/>
              <a:gd name="T8" fmla="*/ 84 w 103"/>
              <a:gd name="T9" fmla="*/ 58 h 92"/>
              <a:gd name="T10" fmla="*/ 82 w 103"/>
              <a:gd name="T11" fmla="*/ 59 h 92"/>
              <a:gd name="T12" fmla="*/ 72 w 103"/>
              <a:gd name="T13" fmla="*/ 65 h 92"/>
              <a:gd name="T14" fmla="*/ 68 w 103"/>
              <a:gd name="T15" fmla="*/ 66 h 92"/>
              <a:gd name="T16" fmla="*/ 49 w 103"/>
              <a:gd name="T17" fmla="*/ 54 h 92"/>
              <a:gd name="T18" fmla="*/ 38 w 103"/>
              <a:gd name="T19" fmla="*/ 31 h 92"/>
              <a:gd name="T20" fmla="*/ 44 w 103"/>
              <a:gd name="T21" fmla="*/ 21 h 92"/>
              <a:gd name="T22" fmla="*/ 45 w 103"/>
              <a:gd name="T23" fmla="*/ 19 h 92"/>
              <a:gd name="T24" fmla="*/ 44 w 103"/>
              <a:gd name="T25" fmla="*/ 16 h 92"/>
              <a:gd name="T26" fmla="*/ 35 w 103"/>
              <a:gd name="T27" fmla="*/ 2 h 92"/>
              <a:gd name="T28" fmla="*/ 33 w 103"/>
              <a:gd name="T29" fmla="*/ 1 h 92"/>
              <a:gd name="T30" fmla="*/ 31 w 103"/>
              <a:gd name="T31" fmla="*/ 0 h 92"/>
              <a:gd name="T32" fmla="*/ 30 w 103"/>
              <a:gd name="T33" fmla="*/ 1 h 92"/>
              <a:gd name="T34" fmla="*/ 23 w 103"/>
              <a:gd name="T35" fmla="*/ 3 h 92"/>
              <a:gd name="T36" fmla="*/ 23 w 103"/>
              <a:gd name="T37" fmla="*/ 3 h 92"/>
              <a:gd name="T38" fmla="*/ 36 w 103"/>
              <a:gd name="T39" fmla="*/ 67 h 92"/>
              <a:gd name="T40" fmla="*/ 80 w 103"/>
              <a:gd name="T41" fmla="*/ 92 h 92"/>
              <a:gd name="T42" fmla="*/ 100 w 103"/>
              <a:gd name="T43" fmla="*/ 80 h 92"/>
              <a:gd name="T44" fmla="*/ 100 w 103"/>
              <a:gd name="T45" fmla="*/ 80 h 92"/>
              <a:gd name="T46" fmla="*/ 102 w 103"/>
              <a:gd name="T47" fmla="*/ 73 h 92"/>
              <a:gd name="T48" fmla="*/ 102 w 103"/>
              <a:gd name="T49" fmla="*/ 71 h 92"/>
              <a:gd name="T50" fmla="*/ 99 w 103"/>
              <a:gd name="T51" fmla="*/ 72 h 92"/>
              <a:gd name="T52" fmla="*/ 97 w 103"/>
              <a:gd name="T53" fmla="*/ 78 h 92"/>
              <a:gd name="T54" fmla="*/ 80 w 103"/>
              <a:gd name="T55" fmla="*/ 88 h 92"/>
              <a:gd name="T56" fmla="*/ 39 w 103"/>
              <a:gd name="T57" fmla="*/ 64 h 92"/>
              <a:gd name="T58" fmla="*/ 16 w 103"/>
              <a:gd name="T59" fmla="*/ 18 h 92"/>
              <a:gd name="T60" fmla="*/ 25 w 103"/>
              <a:gd name="T61" fmla="*/ 7 h 92"/>
              <a:gd name="T62" fmla="*/ 31 w 103"/>
              <a:gd name="T63" fmla="*/ 5 h 92"/>
              <a:gd name="T64" fmla="*/ 31 w 103"/>
              <a:gd name="T65" fmla="*/ 4 h 92"/>
              <a:gd name="T66" fmla="*/ 31 w 103"/>
              <a:gd name="T67" fmla="*/ 5 h 92"/>
              <a:gd name="T68" fmla="*/ 32 w 103"/>
              <a:gd name="T69" fmla="*/ 5 h 92"/>
              <a:gd name="T70" fmla="*/ 41 w 103"/>
              <a:gd name="T71" fmla="*/ 19 h 92"/>
              <a:gd name="T72" fmla="*/ 41 w 103"/>
              <a:gd name="T73" fmla="*/ 19 h 92"/>
              <a:gd name="T74" fmla="*/ 41 w 103"/>
              <a:gd name="T75" fmla="*/ 19 h 92"/>
              <a:gd name="T76" fmla="*/ 35 w 103"/>
              <a:gd name="T77" fmla="*/ 29 h 92"/>
              <a:gd name="T78" fmla="*/ 35 w 103"/>
              <a:gd name="T79" fmla="*/ 29 h 92"/>
              <a:gd name="T80" fmla="*/ 35 w 103"/>
              <a:gd name="T81" fmla="*/ 30 h 92"/>
              <a:gd name="T82" fmla="*/ 46 w 103"/>
              <a:gd name="T83" fmla="*/ 57 h 92"/>
              <a:gd name="T84" fmla="*/ 68 w 103"/>
              <a:gd name="T85" fmla="*/ 70 h 92"/>
              <a:gd name="T86" fmla="*/ 74 w 103"/>
              <a:gd name="T87" fmla="*/ 68 h 92"/>
              <a:gd name="T88" fmla="*/ 74 w 103"/>
              <a:gd name="T89" fmla="*/ 68 h 92"/>
              <a:gd name="T90" fmla="*/ 74 w 103"/>
              <a:gd name="T91" fmla="*/ 68 h 92"/>
              <a:gd name="T92" fmla="*/ 84 w 103"/>
              <a:gd name="T93" fmla="*/ 62 h 92"/>
              <a:gd name="T94" fmla="*/ 84 w 103"/>
              <a:gd name="T95" fmla="*/ 62 h 92"/>
              <a:gd name="T96" fmla="*/ 84 w 103"/>
              <a:gd name="T97" fmla="*/ 62 h 92"/>
              <a:gd name="T98" fmla="*/ 98 w 103"/>
              <a:gd name="T99" fmla="*/ 72 h 92"/>
              <a:gd name="T100" fmla="*/ 99 w 103"/>
              <a:gd name="T101" fmla="*/ 72 h 92"/>
              <a:gd name="T102" fmla="*/ 99 w 103"/>
              <a:gd name="T103" fmla="*/ 7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03" h="92">
                <a:moveTo>
                  <a:pt x="102" y="71"/>
                </a:moveTo>
                <a:cubicBezTo>
                  <a:pt x="102" y="70"/>
                  <a:pt x="101" y="69"/>
                  <a:pt x="101" y="68"/>
                </a:cubicBezTo>
                <a:cubicBezTo>
                  <a:pt x="87" y="59"/>
                  <a:pt x="87" y="59"/>
                  <a:pt x="87" y="59"/>
                </a:cubicBezTo>
                <a:cubicBezTo>
                  <a:pt x="86" y="59"/>
                  <a:pt x="85" y="58"/>
                  <a:pt x="84" y="58"/>
                </a:cubicBezTo>
                <a:cubicBezTo>
                  <a:pt x="84" y="58"/>
                  <a:pt x="84" y="58"/>
                  <a:pt x="84" y="58"/>
                </a:cubicBezTo>
                <a:cubicBezTo>
                  <a:pt x="83" y="58"/>
                  <a:pt x="83" y="58"/>
                  <a:pt x="82" y="59"/>
                </a:cubicBezTo>
                <a:cubicBezTo>
                  <a:pt x="72" y="65"/>
                  <a:pt x="72" y="65"/>
                  <a:pt x="72" y="65"/>
                </a:cubicBezTo>
                <a:cubicBezTo>
                  <a:pt x="71" y="65"/>
                  <a:pt x="69" y="66"/>
                  <a:pt x="68" y="66"/>
                </a:cubicBezTo>
                <a:cubicBezTo>
                  <a:pt x="63" y="66"/>
                  <a:pt x="56" y="61"/>
                  <a:pt x="49" y="54"/>
                </a:cubicBezTo>
                <a:cubicBezTo>
                  <a:pt x="40" y="45"/>
                  <a:pt x="35" y="37"/>
                  <a:pt x="38" y="31"/>
                </a:cubicBezTo>
                <a:cubicBezTo>
                  <a:pt x="44" y="21"/>
                  <a:pt x="44" y="21"/>
                  <a:pt x="44" y="21"/>
                </a:cubicBezTo>
                <a:cubicBezTo>
                  <a:pt x="45" y="21"/>
                  <a:pt x="45" y="20"/>
                  <a:pt x="45" y="19"/>
                </a:cubicBezTo>
                <a:cubicBezTo>
                  <a:pt x="45" y="18"/>
                  <a:pt x="45" y="17"/>
                  <a:pt x="44" y="16"/>
                </a:cubicBezTo>
                <a:cubicBezTo>
                  <a:pt x="35" y="2"/>
                  <a:pt x="35" y="2"/>
                  <a:pt x="35" y="2"/>
                </a:cubicBezTo>
                <a:cubicBezTo>
                  <a:pt x="34" y="2"/>
                  <a:pt x="34" y="1"/>
                  <a:pt x="33" y="1"/>
                </a:cubicBezTo>
                <a:cubicBezTo>
                  <a:pt x="32" y="1"/>
                  <a:pt x="32" y="0"/>
                  <a:pt x="31" y="0"/>
                </a:cubicBezTo>
                <a:cubicBezTo>
                  <a:pt x="31" y="0"/>
                  <a:pt x="30" y="1"/>
                  <a:pt x="30" y="1"/>
                </a:cubicBezTo>
                <a:cubicBezTo>
                  <a:pt x="23" y="3"/>
                  <a:pt x="23" y="3"/>
                  <a:pt x="23" y="3"/>
                </a:cubicBezTo>
                <a:cubicBezTo>
                  <a:pt x="23" y="3"/>
                  <a:pt x="23" y="3"/>
                  <a:pt x="23" y="3"/>
                </a:cubicBezTo>
                <a:cubicBezTo>
                  <a:pt x="11" y="8"/>
                  <a:pt x="0" y="31"/>
                  <a:pt x="36" y="67"/>
                </a:cubicBezTo>
                <a:cubicBezTo>
                  <a:pt x="55" y="85"/>
                  <a:pt x="70" y="92"/>
                  <a:pt x="80" y="92"/>
                </a:cubicBezTo>
                <a:cubicBezTo>
                  <a:pt x="91" y="92"/>
                  <a:pt x="98" y="86"/>
                  <a:pt x="100" y="80"/>
                </a:cubicBezTo>
                <a:cubicBezTo>
                  <a:pt x="100" y="80"/>
                  <a:pt x="100" y="80"/>
                  <a:pt x="100" y="80"/>
                </a:cubicBezTo>
                <a:cubicBezTo>
                  <a:pt x="102" y="73"/>
                  <a:pt x="102" y="73"/>
                  <a:pt x="102" y="73"/>
                </a:cubicBezTo>
                <a:cubicBezTo>
                  <a:pt x="103" y="73"/>
                  <a:pt x="103" y="72"/>
                  <a:pt x="102" y="71"/>
                </a:cubicBezTo>
                <a:close/>
                <a:moveTo>
                  <a:pt x="99" y="72"/>
                </a:moveTo>
                <a:cubicBezTo>
                  <a:pt x="97" y="78"/>
                  <a:pt x="97" y="78"/>
                  <a:pt x="97" y="78"/>
                </a:cubicBezTo>
                <a:cubicBezTo>
                  <a:pt x="95" y="83"/>
                  <a:pt x="89" y="88"/>
                  <a:pt x="80" y="88"/>
                </a:cubicBezTo>
                <a:cubicBezTo>
                  <a:pt x="72" y="88"/>
                  <a:pt x="58" y="83"/>
                  <a:pt x="39" y="64"/>
                </a:cubicBezTo>
                <a:cubicBezTo>
                  <a:pt x="16" y="41"/>
                  <a:pt x="15" y="26"/>
                  <a:pt x="16" y="18"/>
                </a:cubicBezTo>
                <a:cubicBezTo>
                  <a:pt x="17" y="13"/>
                  <a:pt x="20" y="9"/>
                  <a:pt x="25" y="7"/>
                </a:cubicBezTo>
                <a:cubicBezTo>
                  <a:pt x="31" y="5"/>
                  <a:pt x="31" y="5"/>
                  <a:pt x="31" y="5"/>
                </a:cubicBezTo>
                <a:cubicBezTo>
                  <a:pt x="31" y="4"/>
                  <a:pt x="31" y="4"/>
                  <a:pt x="31" y="4"/>
                </a:cubicBezTo>
                <a:cubicBezTo>
                  <a:pt x="31" y="5"/>
                  <a:pt x="31" y="5"/>
                  <a:pt x="31" y="5"/>
                </a:cubicBezTo>
                <a:cubicBezTo>
                  <a:pt x="31" y="5"/>
                  <a:pt x="31" y="5"/>
                  <a:pt x="32" y="5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19"/>
                  <a:pt x="41" y="19"/>
                  <a:pt x="41" y="19"/>
                </a:cubicBezTo>
                <a:cubicBezTo>
                  <a:pt x="35" y="29"/>
                  <a:pt x="35" y="29"/>
                  <a:pt x="35" y="29"/>
                </a:cubicBezTo>
                <a:cubicBezTo>
                  <a:pt x="35" y="29"/>
                  <a:pt x="35" y="29"/>
                  <a:pt x="35" y="29"/>
                </a:cubicBezTo>
                <a:cubicBezTo>
                  <a:pt x="35" y="30"/>
                  <a:pt x="35" y="30"/>
                  <a:pt x="35" y="30"/>
                </a:cubicBezTo>
                <a:cubicBezTo>
                  <a:pt x="30" y="39"/>
                  <a:pt x="38" y="49"/>
                  <a:pt x="46" y="57"/>
                </a:cubicBezTo>
                <a:cubicBezTo>
                  <a:pt x="55" y="66"/>
                  <a:pt x="62" y="70"/>
                  <a:pt x="68" y="70"/>
                </a:cubicBezTo>
                <a:cubicBezTo>
                  <a:pt x="70" y="70"/>
                  <a:pt x="72" y="69"/>
                  <a:pt x="74" y="68"/>
                </a:cubicBezTo>
                <a:cubicBezTo>
                  <a:pt x="74" y="68"/>
                  <a:pt x="74" y="68"/>
                  <a:pt x="74" y="68"/>
                </a:cubicBezTo>
                <a:cubicBezTo>
                  <a:pt x="74" y="68"/>
                  <a:pt x="74" y="68"/>
                  <a:pt x="74" y="68"/>
                </a:cubicBezTo>
                <a:cubicBezTo>
                  <a:pt x="84" y="62"/>
                  <a:pt x="84" y="62"/>
                  <a:pt x="84" y="62"/>
                </a:cubicBezTo>
                <a:cubicBezTo>
                  <a:pt x="84" y="62"/>
                  <a:pt x="84" y="62"/>
                  <a:pt x="84" y="62"/>
                </a:cubicBezTo>
                <a:cubicBezTo>
                  <a:pt x="84" y="62"/>
                  <a:pt x="84" y="62"/>
                  <a:pt x="84" y="62"/>
                </a:cubicBezTo>
                <a:cubicBezTo>
                  <a:pt x="98" y="72"/>
                  <a:pt x="98" y="72"/>
                  <a:pt x="98" y="72"/>
                </a:cubicBezTo>
                <a:cubicBezTo>
                  <a:pt x="99" y="72"/>
                  <a:pt x="99" y="72"/>
                  <a:pt x="99" y="72"/>
                </a:cubicBezTo>
                <a:cubicBezTo>
                  <a:pt x="99" y="72"/>
                  <a:pt x="99" y="72"/>
                  <a:pt x="99" y="72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19987" y="3837473"/>
            <a:ext cx="452564" cy="368828"/>
          </a:xfrm>
          <a:custGeom>
            <a:avLst/>
            <a:gdLst>
              <a:gd name="T0" fmla="*/ 166 w 227"/>
              <a:gd name="T1" fmla="*/ 33 h 185"/>
              <a:gd name="T2" fmla="*/ 166 w 227"/>
              <a:gd name="T3" fmla="*/ 0 h 185"/>
              <a:gd name="T4" fmla="*/ 62 w 227"/>
              <a:gd name="T5" fmla="*/ 0 h 185"/>
              <a:gd name="T6" fmla="*/ 62 w 227"/>
              <a:gd name="T7" fmla="*/ 33 h 185"/>
              <a:gd name="T8" fmla="*/ 0 w 227"/>
              <a:gd name="T9" fmla="*/ 33 h 185"/>
              <a:gd name="T10" fmla="*/ 0 w 227"/>
              <a:gd name="T11" fmla="*/ 133 h 185"/>
              <a:gd name="T12" fmla="*/ 0 w 227"/>
              <a:gd name="T13" fmla="*/ 142 h 185"/>
              <a:gd name="T14" fmla="*/ 0 w 227"/>
              <a:gd name="T15" fmla="*/ 185 h 185"/>
              <a:gd name="T16" fmla="*/ 227 w 227"/>
              <a:gd name="T17" fmla="*/ 185 h 185"/>
              <a:gd name="T18" fmla="*/ 227 w 227"/>
              <a:gd name="T19" fmla="*/ 142 h 185"/>
              <a:gd name="T20" fmla="*/ 227 w 227"/>
              <a:gd name="T21" fmla="*/ 133 h 185"/>
              <a:gd name="T22" fmla="*/ 227 w 227"/>
              <a:gd name="T23" fmla="*/ 33 h 185"/>
              <a:gd name="T24" fmla="*/ 166 w 227"/>
              <a:gd name="T25" fmla="*/ 33 h 185"/>
              <a:gd name="T26" fmla="*/ 71 w 227"/>
              <a:gd name="T27" fmla="*/ 10 h 185"/>
              <a:gd name="T28" fmla="*/ 156 w 227"/>
              <a:gd name="T29" fmla="*/ 10 h 185"/>
              <a:gd name="T30" fmla="*/ 156 w 227"/>
              <a:gd name="T31" fmla="*/ 33 h 185"/>
              <a:gd name="T32" fmla="*/ 71 w 227"/>
              <a:gd name="T33" fmla="*/ 33 h 185"/>
              <a:gd name="T34" fmla="*/ 71 w 227"/>
              <a:gd name="T35" fmla="*/ 10 h 185"/>
              <a:gd name="T36" fmla="*/ 218 w 227"/>
              <a:gd name="T37" fmla="*/ 175 h 185"/>
              <a:gd name="T38" fmla="*/ 9 w 227"/>
              <a:gd name="T39" fmla="*/ 175 h 185"/>
              <a:gd name="T40" fmla="*/ 9 w 227"/>
              <a:gd name="T41" fmla="*/ 142 h 185"/>
              <a:gd name="T42" fmla="*/ 95 w 227"/>
              <a:gd name="T43" fmla="*/ 142 h 185"/>
              <a:gd name="T44" fmla="*/ 95 w 227"/>
              <a:gd name="T45" fmla="*/ 152 h 185"/>
              <a:gd name="T46" fmla="*/ 133 w 227"/>
              <a:gd name="T47" fmla="*/ 152 h 185"/>
              <a:gd name="T48" fmla="*/ 133 w 227"/>
              <a:gd name="T49" fmla="*/ 142 h 185"/>
              <a:gd name="T50" fmla="*/ 218 w 227"/>
              <a:gd name="T51" fmla="*/ 142 h 185"/>
              <a:gd name="T52" fmla="*/ 218 w 227"/>
              <a:gd name="T53" fmla="*/ 175 h 185"/>
              <a:gd name="T54" fmla="*/ 133 w 227"/>
              <a:gd name="T55" fmla="*/ 133 h 185"/>
              <a:gd name="T56" fmla="*/ 95 w 227"/>
              <a:gd name="T57" fmla="*/ 133 h 185"/>
              <a:gd name="T58" fmla="*/ 9 w 227"/>
              <a:gd name="T59" fmla="*/ 133 h 185"/>
              <a:gd name="T60" fmla="*/ 9 w 227"/>
              <a:gd name="T61" fmla="*/ 43 h 185"/>
              <a:gd name="T62" fmla="*/ 218 w 227"/>
              <a:gd name="T63" fmla="*/ 43 h 185"/>
              <a:gd name="T64" fmla="*/ 218 w 227"/>
              <a:gd name="T65" fmla="*/ 133 h 185"/>
              <a:gd name="T66" fmla="*/ 133 w 227"/>
              <a:gd name="T67" fmla="*/ 133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27" h="185">
                <a:moveTo>
                  <a:pt x="166" y="33"/>
                </a:moveTo>
                <a:lnTo>
                  <a:pt x="166" y="0"/>
                </a:lnTo>
                <a:lnTo>
                  <a:pt x="62" y="0"/>
                </a:lnTo>
                <a:lnTo>
                  <a:pt x="62" y="33"/>
                </a:lnTo>
                <a:lnTo>
                  <a:pt x="0" y="33"/>
                </a:lnTo>
                <a:lnTo>
                  <a:pt x="0" y="133"/>
                </a:lnTo>
                <a:lnTo>
                  <a:pt x="0" y="142"/>
                </a:lnTo>
                <a:lnTo>
                  <a:pt x="0" y="185"/>
                </a:lnTo>
                <a:lnTo>
                  <a:pt x="227" y="185"/>
                </a:lnTo>
                <a:lnTo>
                  <a:pt x="227" y="142"/>
                </a:lnTo>
                <a:lnTo>
                  <a:pt x="227" y="133"/>
                </a:lnTo>
                <a:lnTo>
                  <a:pt x="227" y="33"/>
                </a:lnTo>
                <a:lnTo>
                  <a:pt x="166" y="33"/>
                </a:lnTo>
                <a:close/>
                <a:moveTo>
                  <a:pt x="71" y="10"/>
                </a:moveTo>
                <a:lnTo>
                  <a:pt x="156" y="10"/>
                </a:lnTo>
                <a:lnTo>
                  <a:pt x="156" y="33"/>
                </a:lnTo>
                <a:lnTo>
                  <a:pt x="71" y="33"/>
                </a:lnTo>
                <a:lnTo>
                  <a:pt x="71" y="10"/>
                </a:lnTo>
                <a:close/>
                <a:moveTo>
                  <a:pt x="218" y="175"/>
                </a:moveTo>
                <a:lnTo>
                  <a:pt x="9" y="175"/>
                </a:lnTo>
                <a:lnTo>
                  <a:pt x="9" y="142"/>
                </a:lnTo>
                <a:lnTo>
                  <a:pt x="95" y="142"/>
                </a:lnTo>
                <a:lnTo>
                  <a:pt x="95" y="152"/>
                </a:lnTo>
                <a:lnTo>
                  <a:pt x="133" y="152"/>
                </a:lnTo>
                <a:lnTo>
                  <a:pt x="133" y="142"/>
                </a:lnTo>
                <a:lnTo>
                  <a:pt x="218" y="142"/>
                </a:lnTo>
                <a:lnTo>
                  <a:pt x="218" y="175"/>
                </a:lnTo>
                <a:close/>
                <a:moveTo>
                  <a:pt x="133" y="133"/>
                </a:moveTo>
                <a:lnTo>
                  <a:pt x="95" y="133"/>
                </a:lnTo>
                <a:lnTo>
                  <a:pt x="9" y="133"/>
                </a:lnTo>
                <a:lnTo>
                  <a:pt x="9" y="43"/>
                </a:lnTo>
                <a:lnTo>
                  <a:pt x="218" y="43"/>
                </a:lnTo>
                <a:lnTo>
                  <a:pt x="218" y="133"/>
                </a:lnTo>
                <a:lnTo>
                  <a:pt x="133" y="133"/>
                </a:ln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44473" y="3789623"/>
            <a:ext cx="438607" cy="438607"/>
          </a:xfrm>
          <a:custGeom>
            <a:avLst/>
            <a:gdLst>
              <a:gd name="T0" fmla="*/ 75 w 93"/>
              <a:gd name="T1" fmla="*/ 69 h 93"/>
              <a:gd name="T2" fmla="*/ 73 w 93"/>
              <a:gd name="T3" fmla="*/ 71 h 93"/>
              <a:gd name="T4" fmla="*/ 63 w 93"/>
              <a:gd name="T5" fmla="*/ 60 h 93"/>
              <a:gd name="T6" fmla="*/ 72 w 93"/>
              <a:gd name="T7" fmla="*/ 36 h 93"/>
              <a:gd name="T8" fmla="*/ 36 w 93"/>
              <a:gd name="T9" fmla="*/ 0 h 93"/>
              <a:gd name="T10" fmla="*/ 0 w 93"/>
              <a:gd name="T11" fmla="*/ 36 h 93"/>
              <a:gd name="T12" fmla="*/ 36 w 93"/>
              <a:gd name="T13" fmla="*/ 72 h 93"/>
              <a:gd name="T14" fmla="*/ 60 w 93"/>
              <a:gd name="T15" fmla="*/ 63 h 93"/>
              <a:gd name="T16" fmla="*/ 71 w 93"/>
              <a:gd name="T17" fmla="*/ 73 h 93"/>
              <a:gd name="T18" fmla="*/ 69 w 93"/>
              <a:gd name="T19" fmla="*/ 75 h 93"/>
              <a:gd name="T20" fmla="*/ 88 w 93"/>
              <a:gd name="T21" fmla="*/ 93 h 93"/>
              <a:gd name="T22" fmla="*/ 93 w 93"/>
              <a:gd name="T23" fmla="*/ 88 h 93"/>
              <a:gd name="T24" fmla="*/ 75 w 93"/>
              <a:gd name="T25" fmla="*/ 69 h 93"/>
              <a:gd name="T26" fmla="*/ 4 w 93"/>
              <a:gd name="T27" fmla="*/ 36 h 93"/>
              <a:gd name="T28" fmla="*/ 36 w 93"/>
              <a:gd name="T29" fmla="*/ 4 h 93"/>
              <a:gd name="T30" fmla="*/ 68 w 93"/>
              <a:gd name="T31" fmla="*/ 36 h 93"/>
              <a:gd name="T32" fmla="*/ 36 w 93"/>
              <a:gd name="T33" fmla="*/ 68 h 93"/>
              <a:gd name="T34" fmla="*/ 4 w 93"/>
              <a:gd name="T35" fmla="*/ 36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3" h="93">
                <a:moveTo>
                  <a:pt x="75" y="69"/>
                </a:moveTo>
                <a:cubicBezTo>
                  <a:pt x="73" y="71"/>
                  <a:pt x="73" y="71"/>
                  <a:pt x="73" y="71"/>
                </a:cubicBezTo>
                <a:cubicBezTo>
                  <a:pt x="63" y="60"/>
                  <a:pt x="63" y="60"/>
                  <a:pt x="63" y="60"/>
                </a:cubicBezTo>
                <a:cubicBezTo>
                  <a:pt x="69" y="54"/>
                  <a:pt x="72" y="45"/>
                  <a:pt x="72" y="36"/>
                </a:cubicBezTo>
                <a:cubicBezTo>
                  <a:pt x="72" y="16"/>
                  <a:pt x="5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56"/>
                  <a:pt x="16" y="72"/>
                  <a:pt x="36" y="72"/>
                </a:cubicBezTo>
                <a:cubicBezTo>
                  <a:pt x="45" y="72"/>
                  <a:pt x="54" y="69"/>
                  <a:pt x="60" y="63"/>
                </a:cubicBezTo>
                <a:cubicBezTo>
                  <a:pt x="71" y="73"/>
                  <a:pt x="71" y="73"/>
                  <a:pt x="71" y="73"/>
                </a:cubicBezTo>
                <a:cubicBezTo>
                  <a:pt x="69" y="75"/>
                  <a:pt x="69" y="75"/>
                  <a:pt x="69" y="75"/>
                </a:cubicBezTo>
                <a:cubicBezTo>
                  <a:pt x="88" y="93"/>
                  <a:pt x="88" y="93"/>
                  <a:pt x="88" y="93"/>
                </a:cubicBezTo>
                <a:cubicBezTo>
                  <a:pt x="93" y="88"/>
                  <a:pt x="93" y="88"/>
                  <a:pt x="93" y="88"/>
                </a:cubicBezTo>
                <a:lnTo>
                  <a:pt x="75" y="69"/>
                </a:lnTo>
                <a:close/>
                <a:moveTo>
                  <a:pt x="4" y="36"/>
                </a:moveTo>
                <a:cubicBezTo>
                  <a:pt x="4" y="18"/>
                  <a:pt x="18" y="4"/>
                  <a:pt x="36" y="4"/>
                </a:cubicBezTo>
                <a:cubicBezTo>
                  <a:pt x="54" y="4"/>
                  <a:pt x="68" y="18"/>
                  <a:pt x="68" y="36"/>
                </a:cubicBezTo>
                <a:cubicBezTo>
                  <a:pt x="68" y="54"/>
                  <a:pt x="54" y="68"/>
                  <a:pt x="36" y="68"/>
                </a:cubicBezTo>
                <a:cubicBezTo>
                  <a:pt x="18" y="68"/>
                  <a:pt x="4" y="54"/>
                  <a:pt x="4" y="36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29" name="Group 28出自【趣你的PPT】(微信:qunideppt)：最优质的PPT资源库"/>
          <p:cNvGrpSpPr/>
          <p:nvPr/>
        </p:nvGrpSpPr>
        <p:grpSpPr>
          <a:xfrm>
            <a:off x="4545049" y="3809561"/>
            <a:ext cx="414683" cy="414683"/>
            <a:chOff x="3410513" y="2752097"/>
            <a:chExt cx="375739" cy="375739"/>
          </a:xfrm>
          <a:solidFill>
            <a:srgbClr val="608C7D"/>
          </a:solidFill>
        </p:grpSpPr>
        <p:sp>
          <p:nvSpPr>
            <p:cNvPr id="3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10513" y="2752097"/>
              <a:ext cx="375739" cy="375739"/>
            </a:xfrm>
            <a:custGeom>
              <a:avLst/>
              <a:gdLst>
                <a:gd name="T0" fmla="*/ 44 w 88"/>
                <a:gd name="T1" fmla="*/ 0 h 88"/>
                <a:gd name="T2" fmla="*/ 0 w 88"/>
                <a:gd name="T3" fmla="*/ 44 h 88"/>
                <a:gd name="T4" fmla="*/ 44 w 88"/>
                <a:gd name="T5" fmla="*/ 88 h 88"/>
                <a:gd name="T6" fmla="*/ 88 w 88"/>
                <a:gd name="T7" fmla="*/ 44 h 88"/>
                <a:gd name="T8" fmla="*/ 44 w 88"/>
                <a:gd name="T9" fmla="*/ 0 h 88"/>
                <a:gd name="T10" fmla="*/ 44 w 88"/>
                <a:gd name="T11" fmla="*/ 84 h 88"/>
                <a:gd name="T12" fmla="*/ 4 w 88"/>
                <a:gd name="T13" fmla="*/ 44 h 88"/>
                <a:gd name="T14" fmla="*/ 44 w 88"/>
                <a:gd name="T15" fmla="*/ 4 h 88"/>
                <a:gd name="T16" fmla="*/ 84 w 88"/>
                <a:gd name="T17" fmla="*/ 44 h 88"/>
                <a:gd name="T18" fmla="*/ 44 w 88"/>
                <a:gd name="T19" fmla="*/ 8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88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68"/>
                    <a:pt x="20" y="88"/>
                    <a:pt x="44" y="88"/>
                  </a:cubicBezTo>
                  <a:cubicBezTo>
                    <a:pt x="68" y="88"/>
                    <a:pt x="88" y="68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44" y="84"/>
                  </a:moveTo>
                  <a:cubicBezTo>
                    <a:pt x="22" y="84"/>
                    <a:pt x="4" y="66"/>
                    <a:pt x="4" y="44"/>
                  </a:cubicBezTo>
                  <a:cubicBezTo>
                    <a:pt x="4" y="22"/>
                    <a:pt x="22" y="4"/>
                    <a:pt x="44" y="4"/>
                  </a:cubicBezTo>
                  <a:cubicBezTo>
                    <a:pt x="66" y="4"/>
                    <a:pt x="84" y="22"/>
                    <a:pt x="84" y="44"/>
                  </a:cubicBezTo>
                  <a:cubicBezTo>
                    <a:pt x="84" y="66"/>
                    <a:pt x="66" y="84"/>
                    <a:pt x="4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82124" y="2802677"/>
              <a:ext cx="97548" cy="218579"/>
            </a:xfrm>
            <a:custGeom>
              <a:avLst/>
              <a:gdLst>
                <a:gd name="T0" fmla="*/ 19 w 54"/>
                <a:gd name="T1" fmla="*/ 0 h 121"/>
                <a:gd name="T2" fmla="*/ 0 w 54"/>
                <a:gd name="T3" fmla="*/ 0 h 121"/>
                <a:gd name="T4" fmla="*/ 0 w 54"/>
                <a:gd name="T5" fmla="*/ 81 h 121"/>
                <a:gd name="T6" fmla="*/ 40 w 54"/>
                <a:gd name="T7" fmla="*/ 121 h 121"/>
                <a:gd name="T8" fmla="*/ 54 w 54"/>
                <a:gd name="T9" fmla="*/ 107 h 121"/>
                <a:gd name="T10" fmla="*/ 19 w 54"/>
                <a:gd name="T11" fmla="*/ 71 h 121"/>
                <a:gd name="T12" fmla="*/ 19 w 5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121">
                  <a:moveTo>
                    <a:pt x="19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40" y="121"/>
                  </a:lnTo>
                  <a:lnTo>
                    <a:pt x="54" y="107"/>
                  </a:lnTo>
                  <a:lnTo>
                    <a:pt x="19" y="71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32" name="Group 31出自【趣你的PPT】(微信:qunideppt)：最优质的PPT资源库"/>
          <p:cNvGrpSpPr/>
          <p:nvPr/>
        </p:nvGrpSpPr>
        <p:grpSpPr>
          <a:xfrm>
            <a:off x="5456154" y="3833484"/>
            <a:ext cx="404715" cy="386772"/>
            <a:chOff x="4236054" y="2773774"/>
            <a:chExt cx="366707" cy="350449"/>
          </a:xfrm>
          <a:solidFill>
            <a:srgbClr val="608C7D"/>
          </a:solidFill>
        </p:grpSpPr>
        <p:sp>
          <p:nvSpPr>
            <p:cNvPr id="3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236054" y="2773774"/>
              <a:ext cx="93935" cy="93935"/>
            </a:xfrm>
            <a:custGeom>
              <a:avLst/>
              <a:gdLst>
                <a:gd name="T0" fmla="*/ 22 w 22"/>
                <a:gd name="T1" fmla="*/ 5 h 22"/>
                <a:gd name="T2" fmla="*/ 19 w 22"/>
                <a:gd name="T3" fmla="*/ 2 h 22"/>
                <a:gd name="T4" fmla="*/ 13 w 22"/>
                <a:gd name="T5" fmla="*/ 0 h 22"/>
                <a:gd name="T6" fmla="*/ 8 w 22"/>
                <a:gd name="T7" fmla="*/ 2 h 22"/>
                <a:gd name="T8" fmla="*/ 2 w 22"/>
                <a:gd name="T9" fmla="*/ 8 h 22"/>
                <a:gd name="T10" fmla="*/ 0 w 22"/>
                <a:gd name="T11" fmla="*/ 13 h 22"/>
                <a:gd name="T12" fmla="*/ 2 w 22"/>
                <a:gd name="T13" fmla="*/ 19 h 22"/>
                <a:gd name="T14" fmla="*/ 5 w 22"/>
                <a:gd name="T15" fmla="*/ 22 h 22"/>
                <a:gd name="T16" fmla="*/ 22 w 22"/>
                <a:gd name="T17" fmla="*/ 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2">
                  <a:moveTo>
                    <a:pt x="22" y="5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6" y="0"/>
                    <a:pt x="13" y="0"/>
                  </a:cubicBezTo>
                  <a:cubicBezTo>
                    <a:pt x="11" y="0"/>
                    <a:pt x="9" y="1"/>
                    <a:pt x="8" y="2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9"/>
                    <a:pt x="0" y="11"/>
                    <a:pt x="0" y="13"/>
                  </a:cubicBezTo>
                  <a:cubicBezTo>
                    <a:pt x="0" y="16"/>
                    <a:pt x="1" y="18"/>
                    <a:pt x="2" y="19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9" y="14"/>
                    <a:pt x="14" y="9"/>
                    <a:pt x="2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508826" y="2773774"/>
              <a:ext cx="93935" cy="93935"/>
            </a:xfrm>
            <a:custGeom>
              <a:avLst/>
              <a:gdLst>
                <a:gd name="T0" fmla="*/ 20 w 22"/>
                <a:gd name="T1" fmla="*/ 8 h 22"/>
                <a:gd name="T2" fmla="*/ 14 w 22"/>
                <a:gd name="T3" fmla="*/ 2 h 22"/>
                <a:gd name="T4" fmla="*/ 9 w 22"/>
                <a:gd name="T5" fmla="*/ 0 h 22"/>
                <a:gd name="T6" fmla="*/ 3 w 22"/>
                <a:gd name="T7" fmla="*/ 2 h 22"/>
                <a:gd name="T8" fmla="*/ 0 w 22"/>
                <a:gd name="T9" fmla="*/ 5 h 22"/>
                <a:gd name="T10" fmla="*/ 17 w 22"/>
                <a:gd name="T11" fmla="*/ 22 h 22"/>
                <a:gd name="T12" fmla="*/ 20 w 22"/>
                <a:gd name="T13" fmla="*/ 19 h 22"/>
                <a:gd name="T14" fmla="*/ 22 w 22"/>
                <a:gd name="T15" fmla="*/ 13 h 22"/>
                <a:gd name="T16" fmla="*/ 20 w 22"/>
                <a:gd name="T17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22">
                  <a:moveTo>
                    <a:pt x="20" y="8"/>
                  </a:moveTo>
                  <a:cubicBezTo>
                    <a:pt x="14" y="2"/>
                    <a:pt x="14" y="2"/>
                    <a:pt x="14" y="2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6" y="0"/>
                    <a:pt x="4" y="1"/>
                    <a:pt x="3" y="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8" y="9"/>
                    <a:pt x="13" y="14"/>
                    <a:pt x="17" y="22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1" y="18"/>
                    <a:pt x="22" y="16"/>
                    <a:pt x="22" y="13"/>
                  </a:cubicBezTo>
                  <a:cubicBezTo>
                    <a:pt x="22" y="11"/>
                    <a:pt x="21" y="9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52312" y="2802677"/>
              <a:ext cx="334191" cy="321546"/>
            </a:xfrm>
            <a:custGeom>
              <a:avLst/>
              <a:gdLst>
                <a:gd name="T0" fmla="*/ 75 w 78"/>
                <a:gd name="T1" fmla="*/ 36 h 75"/>
                <a:gd name="T2" fmla="*/ 39 w 78"/>
                <a:gd name="T3" fmla="*/ 0 h 75"/>
                <a:gd name="T4" fmla="*/ 3 w 78"/>
                <a:gd name="T5" fmla="*/ 36 h 75"/>
                <a:gd name="T6" fmla="*/ 11 w 78"/>
                <a:gd name="T7" fmla="*/ 58 h 75"/>
                <a:gd name="T8" fmla="*/ 0 w 78"/>
                <a:gd name="T9" fmla="*/ 69 h 75"/>
                <a:gd name="T10" fmla="*/ 6 w 78"/>
                <a:gd name="T11" fmla="*/ 75 h 75"/>
                <a:gd name="T12" fmla="*/ 17 w 78"/>
                <a:gd name="T13" fmla="*/ 64 h 75"/>
                <a:gd name="T14" fmla="*/ 39 w 78"/>
                <a:gd name="T15" fmla="*/ 72 h 75"/>
                <a:gd name="T16" fmla="*/ 61 w 78"/>
                <a:gd name="T17" fmla="*/ 64 h 75"/>
                <a:gd name="T18" fmla="*/ 72 w 78"/>
                <a:gd name="T19" fmla="*/ 75 h 75"/>
                <a:gd name="T20" fmla="*/ 78 w 78"/>
                <a:gd name="T21" fmla="*/ 69 h 75"/>
                <a:gd name="T22" fmla="*/ 67 w 78"/>
                <a:gd name="T23" fmla="*/ 58 h 75"/>
                <a:gd name="T24" fmla="*/ 75 w 78"/>
                <a:gd name="T25" fmla="*/ 36 h 75"/>
                <a:gd name="T26" fmla="*/ 7 w 78"/>
                <a:gd name="T27" fmla="*/ 36 h 75"/>
                <a:gd name="T28" fmla="*/ 39 w 78"/>
                <a:gd name="T29" fmla="*/ 4 h 75"/>
                <a:gd name="T30" fmla="*/ 71 w 78"/>
                <a:gd name="T31" fmla="*/ 36 h 75"/>
                <a:gd name="T32" fmla="*/ 39 w 78"/>
                <a:gd name="T33" fmla="*/ 68 h 75"/>
                <a:gd name="T34" fmla="*/ 7 w 78"/>
                <a:gd name="T35" fmla="*/ 3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8" h="75">
                  <a:moveTo>
                    <a:pt x="75" y="36"/>
                  </a:moveTo>
                  <a:cubicBezTo>
                    <a:pt x="75" y="16"/>
                    <a:pt x="59" y="0"/>
                    <a:pt x="39" y="0"/>
                  </a:cubicBezTo>
                  <a:cubicBezTo>
                    <a:pt x="19" y="0"/>
                    <a:pt x="3" y="16"/>
                    <a:pt x="3" y="36"/>
                  </a:cubicBezTo>
                  <a:cubicBezTo>
                    <a:pt x="3" y="44"/>
                    <a:pt x="6" y="52"/>
                    <a:pt x="11" y="58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23" y="69"/>
                    <a:pt x="31" y="72"/>
                    <a:pt x="39" y="72"/>
                  </a:cubicBezTo>
                  <a:cubicBezTo>
                    <a:pt x="47" y="72"/>
                    <a:pt x="55" y="69"/>
                    <a:pt x="61" y="64"/>
                  </a:cubicBezTo>
                  <a:cubicBezTo>
                    <a:pt x="72" y="75"/>
                    <a:pt x="72" y="75"/>
                    <a:pt x="72" y="75"/>
                  </a:cubicBezTo>
                  <a:cubicBezTo>
                    <a:pt x="78" y="69"/>
                    <a:pt x="78" y="69"/>
                    <a:pt x="78" y="69"/>
                  </a:cubicBezTo>
                  <a:cubicBezTo>
                    <a:pt x="67" y="58"/>
                    <a:pt x="67" y="58"/>
                    <a:pt x="67" y="58"/>
                  </a:cubicBezTo>
                  <a:cubicBezTo>
                    <a:pt x="72" y="52"/>
                    <a:pt x="75" y="44"/>
                    <a:pt x="75" y="36"/>
                  </a:cubicBezTo>
                  <a:close/>
                  <a:moveTo>
                    <a:pt x="7" y="36"/>
                  </a:moveTo>
                  <a:cubicBezTo>
                    <a:pt x="7" y="18"/>
                    <a:pt x="21" y="4"/>
                    <a:pt x="39" y="4"/>
                  </a:cubicBezTo>
                  <a:cubicBezTo>
                    <a:pt x="57" y="4"/>
                    <a:pt x="71" y="18"/>
                    <a:pt x="71" y="36"/>
                  </a:cubicBezTo>
                  <a:cubicBezTo>
                    <a:pt x="71" y="54"/>
                    <a:pt x="57" y="68"/>
                    <a:pt x="39" y="68"/>
                  </a:cubicBezTo>
                  <a:cubicBezTo>
                    <a:pt x="21" y="68"/>
                    <a:pt x="7" y="54"/>
                    <a:pt x="7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402246" y="2855064"/>
              <a:ext cx="81290" cy="166192"/>
            </a:xfrm>
            <a:custGeom>
              <a:avLst/>
              <a:gdLst>
                <a:gd name="T0" fmla="*/ 19 w 45"/>
                <a:gd name="T1" fmla="*/ 0 h 92"/>
                <a:gd name="T2" fmla="*/ 0 w 45"/>
                <a:gd name="T3" fmla="*/ 0 h 92"/>
                <a:gd name="T4" fmla="*/ 0 w 45"/>
                <a:gd name="T5" fmla="*/ 61 h 92"/>
                <a:gd name="T6" fmla="*/ 31 w 45"/>
                <a:gd name="T7" fmla="*/ 92 h 92"/>
                <a:gd name="T8" fmla="*/ 45 w 45"/>
                <a:gd name="T9" fmla="*/ 78 h 92"/>
                <a:gd name="T10" fmla="*/ 19 w 45"/>
                <a:gd name="T11" fmla="*/ 52 h 92"/>
                <a:gd name="T12" fmla="*/ 19 w 45"/>
                <a:gd name="T13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92">
                  <a:moveTo>
                    <a:pt x="19" y="0"/>
                  </a:moveTo>
                  <a:lnTo>
                    <a:pt x="0" y="0"/>
                  </a:lnTo>
                  <a:lnTo>
                    <a:pt x="0" y="61"/>
                  </a:lnTo>
                  <a:lnTo>
                    <a:pt x="31" y="92"/>
                  </a:lnTo>
                  <a:lnTo>
                    <a:pt x="45" y="78"/>
                  </a:lnTo>
                  <a:lnTo>
                    <a:pt x="19" y="52"/>
                  </a:lnTo>
                  <a:lnTo>
                    <a:pt x="1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37" name="Group 36出自【趣你的PPT】(微信:qunideppt)：最优质的PPT资源库"/>
          <p:cNvGrpSpPr/>
          <p:nvPr/>
        </p:nvGrpSpPr>
        <p:grpSpPr>
          <a:xfrm>
            <a:off x="6433051" y="3789623"/>
            <a:ext cx="263164" cy="454557"/>
            <a:chOff x="5121208" y="2734032"/>
            <a:chExt cx="238450" cy="411868"/>
          </a:xfrm>
          <a:solidFill>
            <a:srgbClr val="608C7D"/>
          </a:solidFill>
        </p:grpSpPr>
        <p:sp>
          <p:nvSpPr>
            <p:cNvPr id="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171788" y="2734032"/>
              <a:ext cx="137289" cy="256514"/>
            </a:xfrm>
            <a:custGeom>
              <a:avLst/>
              <a:gdLst>
                <a:gd name="T0" fmla="*/ 16 w 32"/>
                <a:gd name="T1" fmla="*/ 60 h 60"/>
                <a:gd name="T2" fmla="*/ 16 w 32"/>
                <a:gd name="T3" fmla="*/ 60 h 60"/>
                <a:gd name="T4" fmla="*/ 27 w 32"/>
                <a:gd name="T5" fmla="*/ 55 h 60"/>
                <a:gd name="T6" fmla="*/ 32 w 32"/>
                <a:gd name="T7" fmla="*/ 44 h 60"/>
                <a:gd name="T8" fmla="*/ 32 w 32"/>
                <a:gd name="T9" fmla="*/ 16 h 60"/>
                <a:gd name="T10" fmla="*/ 27 w 32"/>
                <a:gd name="T11" fmla="*/ 5 h 60"/>
                <a:gd name="T12" fmla="*/ 16 w 32"/>
                <a:gd name="T13" fmla="*/ 0 h 60"/>
                <a:gd name="T14" fmla="*/ 16 w 32"/>
                <a:gd name="T15" fmla="*/ 0 h 60"/>
                <a:gd name="T16" fmla="*/ 5 w 32"/>
                <a:gd name="T17" fmla="*/ 5 h 60"/>
                <a:gd name="T18" fmla="*/ 0 w 32"/>
                <a:gd name="T19" fmla="*/ 16 h 60"/>
                <a:gd name="T20" fmla="*/ 0 w 32"/>
                <a:gd name="T21" fmla="*/ 44 h 60"/>
                <a:gd name="T22" fmla="*/ 5 w 32"/>
                <a:gd name="T23" fmla="*/ 55 h 60"/>
                <a:gd name="T24" fmla="*/ 16 w 32"/>
                <a:gd name="T25" fmla="*/ 60 h 60"/>
                <a:gd name="T26" fmla="*/ 4 w 32"/>
                <a:gd name="T27" fmla="*/ 16 h 60"/>
                <a:gd name="T28" fmla="*/ 8 w 32"/>
                <a:gd name="T29" fmla="*/ 8 h 60"/>
                <a:gd name="T30" fmla="*/ 16 w 32"/>
                <a:gd name="T31" fmla="*/ 4 h 60"/>
                <a:gd name="T32" fmla="*/ 16 w 32"/>
                <a:gd name="T33" fmla="*/ 4 h 60"/>
                <a:gd name="T34" fmla="*/ 24 w 32"/>
                <a:gd name="T35" fmla="*/ 8 h 60"/>
                <a:gd name="T36" fmla="*/ 28 w 32"/>
                <a:gd name="T37" fmla="*/ 16 h 60"/>
                <a:gd name="T38" fmla="*/ 28 w 32"/>
                <a:gd name="T39" fmla="*/ 44 h 60"/>
                <a:gd name="T40" fmla="*/ 24 w 32"/>
                <a:gd name="T41" fmla="*/ 52 h 60"/>
                <a:gd name="T42" fmla="*/ 16 w 32"/>
                <a:gd name="T43" fmla="*/ 56 h 60"/>
                <a:gd name="T44" fmla="*/ 8 w 32"/>
                <a:gd name="T45" fmla="*/ 52 h 60"/>
                <a:gd name="T46" fmla="*/ 4 w 32"/>
                <a:gd name="T47" fmla="*/ 44 h 60"/>
                <a:gd name="T48" fmla="*/ 4 w 32"/>
                <a:gd name="T49" fmla="*/ 1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" h="60">
                  <a:moveTo>
                    <a:pt x="16" y="60"/>
                  </a:moveTo>
                  <a:cubicBezTo>
                    <a:pt x="16" y="60"/>
                    <a:pt x="16" y="60"/>
                    <a:pt x="16" y="60"/>
                  </a:cubicBezTo>
                  <a:cubicBezTo>
                    <a:pt x="20" y="60"/>
                    <a:pt x="24" y="58"/>
                    <a:pt x="27" y="55"/>
                  </a:cubicBezTo>
                  <a:cubicBezTo>
                    <a:pt x="30" y="52"/>
                    <a:pt x="32" y="48"/>
                    <a:pt x="32" y="44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2"/>
                    <a:pt x="30" y="8"/>
                    <a:pt x="27" y="5"/>
                  </a:cubicBezTo>
                  <a:cubicBezTo>
                    <a:pt x="24" y="2"/>
                    <a:pt x="20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2" y="0"/>
                    <a:pt x="8" y="2"/>
                    <a:pt x="5" y="5"/>
                  </a:cubicBezTo>
                  <a:cubicBezTo>
                    <a:pt x="2" y="8"/>
                    <a:pt x="0" y="12"/>
                    <a:pt x="0" y="16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8"/>
                    <a:pt x="2" y="52"/>
                    <a:pt x="5" y="55"/>
                  </a:cubicBezTo>
                  <a:cubicBezTo>
                    <a:pt x="8" y="58"/>
                    <a:pt x="12" y="60"/>
                    <a:pt x="16" y="60"/>
                  </a:cubicBezTo>
                  <a:close/>
                  <a:moveTo>
                    <a:pt x="4" y="16"/>
                  </a:moveTo>
                  <a:cubicBezTo>
                    <a:pt x="4" y="13"/>
                    <a:pt x="5" y="10"/>
                    <a:pt x="8" y="8"/>
                  </a:cubicBezTo>
                  <a:cubicBezTo>
                    <a:pt x="10" y="5"/>
                    <a:pt x="13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9" y="4"/>
                    <a:pt x="22" y="5"/>
                    <a:pt x="24" y="8"/>
                  </a:cubicBezTo>
                  <a:cubicBezTo>
                    <a:pt x="27" y="10"/>
                    <a:pt x="28" y="13"/>
                    <a:pt x="28" y="16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7"/>
                    <a:pt x="27" y="50"/>
                    <a:pt x="24" y="52"/>
                  </a:cubicBezTo>
                  <a:cubicBezTo>
                    <a:pt x="22" y="55"/>
                    <a:pt x="19" y="56"/>
                    <a:pt x="16" y="56"/>
                  </a:cubicBezTo>
                  <a:cubicBezTo>
                    <a:pt x="13" y="56"/>
                    <a:pt x="10" y="55"/>
                    <a:pt x="8" y="52"/>
                  </a:cubicBezTo>
                  <a:cubicBezTo>
                    <a:pt x="5" y="50"/>
                    <a:pt x="4" y="47"/>
                    <a:pt x="4" y="44"/>
                  </a:cubicBezTo>
                  <a:lnTo>
                    <a:pt x="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121208" y="2889386"/>
              <a:ext cx="238450" cy="256514"/>
            </a:xfrm>
            <a:custGeom>
              <a:avLst/>
              <a:gdLst>
                <a:gd name="T0" fmla="*/ 52 w 56"/>
                <a:gd name="T1" fmla="*/ 0 h 60"/>
                <a:gd name="T2" fmla="*/ 52 w 56"/>
                <a:gd name="T3" fmla="*/ 14 h 60"/>
                <a:gd name="T4" fmla="*/ 47 w 56"/>
                <a:gd name="T5" fmla="*/ 27 h 60"/>
                <a:gd name="T6" fmla="*/ 34 w 56"/>
                <a:gd name="T7" fmla="*/ 32 h 60"/>
                <a:gd name="T8" fmla="*/ 22 w 56"/>
                <a:gd name="T9" fmla="*/ 32 h 60"/>
                <a:gd name="T10" fmla="*/ 9 w 56"/>
                <a:gd name="T11" fmla="*/ 27 h 60"/>
                <a:gd name="T12" fmla="*/ 4 w 56"/>
                <a:gd name="T13" fmla="*/ 14 h 60"/>
                <a:gd name="T14" fmla="*/ 4 w 56"/>
                <a:gd name="T15" fmla="*/ 0 h 60"/>
                <a:gd name="T16" fmla="*/ 0 w 56"/>
                <a:gd name="T17" fmla="*/ 0 h 60"/>
                <a:gd name="T18" fmla="*/ 0 w 56"/>
                <a:gd name="T19" fmla="*/ 14 h 60"/>
                <a:gd name="T20" fmla="*/ 6 w 56"/>
                <a:gd name="T21" fmla="*/ 30 h 60"/>
                <a:gd name="T22" fmla="*/ 22 w 56"/>
                <a:gd name="T23" fmla="*/ 36 h 60"/>
                <a:gd name="T24" fmla="*/ 26 w 56"/>
                <a:gd name="T25" fmla="*/ 36 h 60"/>
                <a:gd name="T26" fmla="*/ 26 w 56"/>
                <a:gd name="T27" fmla="*/ 56 h 60"/>
                <a:gd name="T28" fmla="*/ 12 w 56"/>
                <a:gd name="T29" fmla="*/ 56 h 60"/>
                <a:gd name="T30" fmla="*/ 12 w 56"/>
                <a:gd name="T31" fmla="*/ 60 h 60"/>
                <a:gd name="T32" fmla="*/ 26 w 56"/>
                <a:gd name="T33" fmla="*/ 60 h 60"/>
                <a:gd name="T34" fmla="*/ 30 w 56"/>
                <a:gd name="T35" fmla="*/ 60 h 60"/>
                <a:gd name="T36" fmla="*/ 44 w 56"/>
                <a:gd name="T37" fmla="*/ 60 h 60"/>
                <a:gd name="T38" fmla="*/ 44 w 56"/>
                <a:gd name="T39" fmla="*/ 56 h 60"/>
                <a:gd name="T40" fmla="*/ 30 w 56"/>
                <a:gd name="T41" fmla="*/ 56 h 60"/>
                <a:gd name="T42" fmla="*/ 30 w 56"/>
                <a:gd name="T43" fmla="*/ 36 h 60"/>
                <a:gd name="T44" fmla="*/ 34 w 56"/>
                <a:gd name="T45" fmla="*/ 36 h 60"/>
                <a:gd name="T46" fmla="*/ 50 w 56"/>
                <a:gd name="T47" fmla="*/ 30 h 60"/>
                <a:gd name="T48" fmla="*/ 56 w 56"/>
                <a:gd name="T49" fmla="*/ 14 h 60"/>
                <a:gd name="T50" fmla="*/ 56 w 56"/>
                <a:gd name="T51" fmla="*/ 0 h 60"/>
                <a:gd name="T52" fmla="*/ 52 w 56"/>
                <a:gd name="T5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" h="60">
                  <a:moveTo>
                    <a:pt x="52" y="0"/>
                  </a:moveTo>
                  <a:cubicBezTo>
                    <a:pt x="52" y="14"/>
                    <a:pt x="52" y="14"/>
                    <a:pt x="52" y="14"/>
                  </a:cubicBezTo>
                  <a:cubicBezTo>
                    <a:pt x="52" y="19"/>
                    <a:pt x="50" y="23"/>
                    <a:pt x="47" y="27"/>
                  </a:cubicBezTo>
                  <a:cubicBezTo>
                    <a:pt x="43" y="30"/>
                    <a:pt x="39" y="32"/>
                    <a:pt x="34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17" y="32"/>
                    <a:pt x="13" y="30"/>
                    <a:pt x="9" y="27"/>
                  </a:cubicBezTo>
                  <a:cubicBezTo>
                    <a:pt x="6" y="23"/>
                    <a:pt x="4" y="19"/>
                    <a:pt x="4" y="1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20"/>
                    <a:pt x="2" y="25"/>
                    <a:pt x="6" y="30"/>
                  </a:cubicBezTo>
                  <a:cubicBezTo>
                    <a:pt x="11" y="34"/>
                    <a:pt x="16" y="36"/>
                    <a:pt x="22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44" y="60"/>
                    <a:pt x="44" y="60"/>
                    <a:pt x="44" y="60"/>
                  </a:cubicBezTo>
                  <a:cubicBezTo>
                    <a:pt x="44" y="56"/>
                    <a:pt x="44" y="56"/>
                    <a:pt x="44" y="56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40" y="36"/>
                    <a:pt x="45" y="34"/>
                    <a:pt x="50" y="30"/>
                  </a:cubicBezTo>
                  <a:cubicBezTo>
                    <a:pt x="54" y="25"/>
                    <a:pt x="56" y="20"/>
                    <a:pt x="56" y="14"/>
                  </a:cubicBezTo>
                  <a:cubicBezTo>
                    <a:pt x="56" y="0"/>
                    <a:pt x="56" y="0"/>
                    <a:pt x="56" y="0"/>
                  </a:cubicBezTo>
                  <a:lnTo>
                    <a:pt x="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40" name="Group 39出自【趣你的PPT】(微信:qunideppt)：最优质的PPT资源库"/>
          <p:cNvGrpSpPr/>
          <p:nvPr/>
        </p:nvGrpSpPr>
        <p:grpSpPr>
          <a:xfrm>
            <a:off x="8149596" y="3847441"/>
            <a:ext cx="454557" cy="338923"/>
            <a:chOff x="6676550" y="2786420"/>
            <a:chExt cx="411868" cy="307094"/>
          </a:xfrm>
          <a:solidFill>
            <a:srgbClr val="608C7D"/>
          </a:solidFill>
        </p:grpSpPr>
        <p:sp>
          <p:nvSpPr>
            <p:cNvPr id="4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76550" y="2786420"/>
              <a:ext cx="411868" cy="307094"/>
            </a:xfrm>
            <a:custGeom>
              <a:avLst/>
              <a:gdLst>
                <a:gd name="T0" fmla="*/ 0 w 228"/>
                <a:gd name="T1" fmla="*/ 0 h 170"/>
                <a:gd name="T2" fmla="*/ 0 w 228"/>
                <a:gd name="T3" fmla="*/ 170 h 170"/>
                <a:gd name="T4" fmla="*/ 228 w 228"/>
                <a:gd name="T5" fmla="*/ 170 h 170"/>
                <a:gd name="T6" fmla="*/ 228 w 228"/>
                <a:gd name="T7" fmla="*/ 0 h 170"/>
                <a:gd name="T8" fmla="*/ 0 w 228"/>
                <a:gd name="T9" fmla="*/ 0 h 170"/>
                <a:gd name="T10" fmla="*/ 218 w 228"/>
                <a:gd name="T11" fmla="*/ 161 h 170"/>
                <a:gd name="T12" fmla="*/ 10 w 228"/>
                <a:gd name="T13" fmla="*/ 161 h 170"/>
                <a:gd name="T14" fmla="*/ 10 w 228"/>
                <a:gd name="T15" fmla="*/ 9 h 170"/>
                <a:gd name="T16" fmla="*/ 218 w 228"/>
                <a:gd name="T17" fmla="*/ 9 h 170"/>
                <a:gd name="T18" fmla="*/ 218 w 228"/>
                <a:gd name="T19" fmla="*/ 161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8" h="170">
                  <a:moveTo>
                    <a:pt x="0" y="0"/>
                  </a:moveTo>
                  <a:lnTo>
                    <a:pt x="0" y="170"/>
                  </a:lnTo>
                  <a:lnTo>
                    <a:pt x="228" y="170"/>
                  </a:lnTo>
                  <a:lnTo>
                    <a:pt x="228" y="0"/>
                  </a:lnTo>
                  <a:lnTo>
                    <a:pt x="0" y="0"/>
                  </a:lnTo>
                  <a:close/>
                  <a:moveTo>
                    <a:pt x="218" y="161"/>
                  </a:moveTo>
                  <a:lnTo>
                    <a:pt x="10" y="161"/>
                  </a:lnTo>
                  <a:lnTo>
                    <a:pt x="10" y="9"/>
                  </a:lnTo>
                  <a:lnTo>
                    <a:pt x="218" y="9"/>
                  </a:lnTo>
                  <a:lnTo>
                    <a:pt x="218" y="1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28936" y="2889386"/>
              <a:ext cx="307094" cy="153548"/>
            </a:xfrm>
            <a:custGeom>
              <a:avLst/>
              <a:gdLst>
                <a:gd name="T0" fmla="*/ 132 w 170"/>
                <a:gd name="T1" fmla="*/ 28 h 85"/>
                <a:gd name="T2" fmla="*/ 94 w 170"/>
                <a:gd name="T3" fmla="*/ 37 h 85"/>
                <a:gd name="T4" fmla="*/ 57 w 170"/>
                <a:gd name="T5" fmla="*/ 0 h 85"/>
                <a:gd name="T6" fmla="*/ 0 w 170"/>
                <a:gd name="T7" fmla="*/ 85 h 85"/>
                <a:gd name="T8" fmla="*/ 170 w 170"/>
                <a:gd name="T9" fmla="*/ 85 h 85"/>
                <a:gd name="T10" fmla="*/ 132 w 170"/>
                <a:gd name="T11" fmla="*/ 28 h 85"/>
                <a:gd name="T12" fmla="*/ 59 w 170"/>
                <a:gd name="T13" fmla="*/ 14 h 85"/>
                <a:gd name="T14" fmla="*/ 87 w 170"/>
                <a:gd name="T15" fmla="*/ 45 h 85"/>
                <a:gd name="T16" fmla="*/ 92 w 170"/>
                <a:gd name="T17" fmla="*/ 47 h 85"/>
                <a:gd name="T18" fmla="*/ 97 w 170"/>
                <a:gd name="T19" fmla="*/ 47 h 85"/>
                <a:gd name="T20" fmla="*/ 128 w 170"/>
                <a:gd name="T21" fmla="*/ 40 h 85"/>
                <a:gd name="T22" fmla="*/ 154 w 170"/>
                <a:gd name="T23" fmla="*/ 75 h 85"/>
                <a:gd name="T24" fmla="*/ 16 w 170"/>
                <a:gd name="T25" fmla="*/ 75 h 85"/>
                <a:gd name="T26" fmla="*/ 59 w 170"/>
                <a:gd name="T27" fmla="*/ 1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0" h="85">
                  <a:moveTo>
                    <a:pt x="132" y="28"/>
                  </a:moveTo>
                  <a:lnTo>
                    <a:pt x="94" y="37"/>
                  </a:lnTo>
                  <a:lnTo>
                    <a:pt x="57" y="0"/>
                  </a:lnTo>
                  <a:lnTo>
                    <a:pt x="0" y="85"/>
                  </a:lnTo>
                  <a:lnTo>
                    <a:pt x="170" y="85"/>
                  </a:lnTo>
                  <a:lnTo>
                    <a:pt x="132" y="28"/>
                  </a:lnTo>
                  <a:close/>
                  <a:moveTo>
                    <a:pt x="59" y="14"/>
                  </a:moveTo>
                  <a:lnTo>
                    <a:pt x="87" y="45"/>
                  </a:lnTo>
                  <a:lnTo>
                    <a:pt x="92" y="47"/>
                  </a:lnTo>
                  <a:lnTo>
                    <a:pt x="97" y="47"/>
                  </a:lnTo>
                  <a:lnTo>
                    <a:pt x="128" y="40"/>
                  </a:lnTo>
                  <a:lnTo>
                    <a:pt x="154" y="75"/>
                  </a:lnTo>
                  <a:lnTo>
                    <a:pt x="16" y="75"/>
                  </a:lnTo>
                  <a:lnTo>
                    <a:pt x="59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967386" y="2837000"/>
              <a:ext cx="68645" cy="686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44" name="Group 43出自【趣你的PPT】(微信:qunideppt)：最优质的PPT资源库"/>
          <p:cNvGrpSpPr/>
          <p:nvPr/>
        </p:nvGrpSpPr>
        <p:grpSpPr>
          <a:xfrm>
            <a:off x="1807744" y="4714687"/>
            <a:ext cx="452564" cy="396739"/>
            <a:chOff x="930275" y="3572219"/>
            <a:chExt cx="410062" cy="359481"/>
          </a:xfrm>
          <a:solidFill>
            <a:srgbClr val="608C7D"/>
          </a:solidFill>
        </p:grpSpPr>
        <p:sp>
          <p:nvSpPr>
            <p:cNvPr id="4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33242" y="3572219"/>
              <a:ext cx="34323" cy="849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03047" y="3572219"/>
              <a:ext cx="34323" cy="84903"/>
            </a:xfrm>
            <a:custGeom>
              <a:avLst/>
              <a:gdLst>
                <a:gd name="T0" fmla="*/ 19 w 19"/>
                <a:gd name="T1" fmla="*/ 29 h 47"/>
                <a:gd name="T2" fmla="*/ 19 w 19"/>
                <a:gd name="T3" fmla="*/ 0 h 47"/>
                <a:gd name="T4" fmla="*/ 0 w 19"/>
                <a:gd name="T5" fmla="*/ 0 h 47"/>
                <a:gd name="T6" fmla="*/ 0 w 19"/>
                <a:gd name="T7" fmla="*/ 29 h 47"/>
                <a:gd name="T8" fmla="*/ 0 w 19"/>
                <a:gd name="T9" fmla="*/ 47 h 47"/>
                <a:gd name="T10" fmla="*/ 19 w 19"/>
                <a:gd name="T11" fmla="*/ 47 h 47"/>
                <a:gd name="T12" fmla="*/ 19 w 19"/>
                <a:gd name="T13" fmla="*/ 2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47">
                  <a:moveTo>
                    <a:pt x="19" y="29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29"/>
                  </a:lnTo>
                  <a:lnTo>
                    <a:pt x="0" y="47"/>
                  </a:lnTo>
                  <a:lnTo>
                    <a:pt x="19" y="47"/>
                  </a:lnTo>
                  <a:lnTo>
                    <a:pt x="19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930275" y="3624606"/>
              <a:ext cx="410062" cy="307094"/>
            </a:xfrm>
            <a:custGeom>
              <a:avLst/>
              <a:gdLst>
                <a:gd name="T0" fmla="*/ 180 w 227"/>
                <a:gd name="T1" fmla="*/ 0 h 170"/>
                <a:gd name="T2" fmla="*/ 180 w 227"/>
                <a:gd name="T3" fmla="*/ 18 h 170"/>
                <a:gd name="T4" fmla="*/ 180 w 227"/>
                <a:gd name="T5" fmla="*/ 28 h 170"/>
                <a:gd name="T6" fmla="*/ 170 w 227"/>
                <a:gd name="T7" fmla="*/ 28 h 170"/>
                <a:gd name="T8" fmla="*/ 151 w 227"/>
                <a:gd name="T9" fmla="*/ 28 h 170"/>
                <a:gd name="T10" fmla="*/ 142 w 227"/>
                <a:gd name="T11" fmla="*/ 28 h 170"/>
                <a:gd name="T12" fmla="*/ 142 w 227"/>
                <a:gd name="T13" fmla="*/ 18 h 170"/>
                <a:gd name="T14" fmla="*/ 142 w 227"/>
                <a:gd name="T15" fmla="*/ 0 h 170"/>
                <a:gd name="T16" fmla="*/ 85 w 227"/>
                <a:gd name="T17" fmla="*/ 0 h 170"/>
                <a:gd name="T18" fmla="*/ 85 w 227"/>
                <a:gd name="T19" fmla="*/ 18 h 170"/>
                <a:gd name="T20" fmla="*/ 85 w 227"/>
                <a:gd name="T21" fmla="*/ 28 h 170"/>
                <a:gd name="T22" fmla="*/ 76 w 227"/>
                <a:gd name="T23" fmla="*/ 28 h 170"/>
                <a:gd name="T24" fmla="*/ 57 w 227"/>
                <a:gd name="T25" fmla="*/ 28 h 170"/>
                <a:gd name="T26" fmla="*/ 47 w 227"/>
                <a:gd name="T27" fmla="*/ 28 h 170"/>
                <a:gd name="T28" fmla="*/ 47 w 227"/>
                <a:gd name="T29" fmla="*/ 18 h 170"/>
                <a:gd name="T30" fmla="*/ 47 w 227"/>
                <a:gd name="T31" fmla="*/ 0 h 170"/>
                <a:gd name="T32" fmla="*/ 0 w 227"/>
                <a:gd name="T33" fmla="*/ 0 h 170"/>
                <a:gd name="T34" fmla="*/ 0 w 227"/>
                <a:gd name="T35" fmla="*/ 170 h 170"/>
                <a:gd name="T36" fmla="*/ 227 w 227"/>
                <a:gd name="T37" fmla="*/ 170 h 170"/>
                <a:gd name="T38" fmla="*/ 227 w 227"/>
                <a:gd name="T39" fmla="*/ 0 h 170"/>
                <a:gd name="T40" fmla="*/ 180 w 227"/>
                <a:gd name="T41" fmla="*/ 0 h 170"/>
                <a:gd name="T42" fmla="*/ 218 w 227"/>
                <a:gd name="T43" fmla="*/ 160 h 170"/>
                <a:gd name="T44" fmla="*/ 9 w 227"/>
                <a:gd name="T45" fmla="*/ 160 h 170"/>
                <a:gd name="T46" fmla="*/ 9 w 227"/>
                <a:gd name="T47" fmla="*/ 9 h 170"/>
                <a:gd name="T48" fmla="*/ 38 w 227"/>
                <a:gd name="T49" fmla="*/ 9 h 170"/>
                <a:gd name="T50" fmla="*/ 38 w 227"/>
                <a:gd name="T51" fmla="*/ 18 h 170"/>
                <a:gd name="T52" fmla="*/ 38 w 227"/>
                <a:gd name="T53" fmla="*/ 28 h 170"/>
                <a:gd name="T54" fmla="*/ 38 w 227"/>
                <a:gd name="T55" fmla="*/ 37 h 170"/>
                <a:gd name="T56" fmla="*/ 47 w 227"/>
                <a:gd name="T57" fmla="*/ 37 h 170"/>
                <a:gd name="T58" fmla="*/ 57 w 227"/>
                <a:gd name="T59" fmla="*/ 37 h 170"/>
                <a:gd name="T60" fmla="*/ 76 w 227"/>
                <a:gd name="T61" fmla="*/ 37 h 170"/>
                <a:gd name="T62" fmla="*/ 85 w 227"/>
                <a:gd name="T63" fmla="*/ 37 h 170"/>
                <a:gd name="T64" fmla="*/ 95 w 227"/>
                <a:gd name="T65" fmla="*/ 37 h 170"/>
                <a:gd name="T66" fmla="*/ 95 w 227"/>
                <a:gd name="T67" fmla="*/ 28 h 170"/>
                <a:gd name="T68" fmla="*/ 95 w 227"/>
                <a:gd name="T69" fmla="*/ 18 h 170"/>
                <a:gd name="T70" fmla="*/ 95 w 227"/>
                <a:gd name="T71" fmla="*/ 9 h 170"/>
                <a:gd name="T72" fmla="*/ 133 w 227"/>
                <a:gd name="T73" fmla="*/ 9 h 170"/>
                <a:gd name="T74" fmla="*/ 133 w 227"/>
                <a:gd name="T75" fmla="*/ 18 h 170"/>
                <a:gd name="T76" fmla="*/ 133 w 227"/>
                <a:gd name="T77" fmla="*/ 28 h 170"/>
                <a:gd name="T78" fmla="*/ 133 w 227"/>
                <a:gd name="T79" fmla="*/ 37 h 170"/>
                <a:gd name="T80" fmla="*/ 142 w 227"/>
                <a:gd name="T81" fmla="*/ 37 h 170"/>
                <a:gd name="T82" fmla="*/ 151 w 227"/>
                <a:gd name="T83" fmla="*/ 37 h 170"/>
                <a:gd name="T84" fmla="*/ 170 w 227"/>
                <a:gd name="T85" fmla="*/ 37 h 170"/>
                <a:gd name="T86" fmla="*/ 180 w 227"/>
                <a:gd name="T87" fmla="*/ 37 h 170"/>
                <a:gd name="T88" fmla="*/ 189 w 227"/>
                <a:gd name="T89" fmla="*/ 37 h 170"/>
                <a:gd name="T90" fmla="*/ 189 w 227"/>
                <a:gd name="T91" fmla="*/ 28 h 170"/>
                <a:gd name="T92" fmla="*/ 189 w 227"/>
                <a:gd name="T93" fmla="*/ 18 h 170"/>
                <a:gd name="T94" fmla="*/ 189 w 227"/>
                <a:gd name="T95" fmla="*/ 9 h 170"/>
                <a:gd name="T96" fmla="*/ 218 w 227"/>
                <a:gd name="T97" fmla="*/ 9 h 170"/>
                <a:gd name="T98" fmla="*/ 218 w 227"/>
                <a:gd name="T99" fmla="*/ 16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170">
                  <a:moveTo>
                    <a:pt x="180" y="0"/>
                  </a:moveTo>
                  <a:lnTo>
                    <a:pt x="180" y="18"/>
                  </a:lnTo>
                  <a:lnTo>
                    <a:pt x="180" y="28"/>
                  </a:lnTo>
                  <a:lnTo>
                    <a:pt x="170" y="28"/>
                  </a:lnTo>
                  <a:lnTo>
                    <a:pt x="151" y="28"/>
                  </a:lnTo>
                  <a:lnTo>
                    <a:pt x="142" y="28"/>
                  </a:lnTo>
                  <a:lnTo>
                    <a:pt x="142" y="18"/>
                  </a:lnTo>
                  <a:lnTo>
                    <a:pt x="142" y="0"/>
                  </a:lnTo>
                  <a:lnTo>
                    <a:pt x="85" y="0"/>
                  </a:lnTo>
                  <a:lnTo>
                    <a:pt x="85" y="18"/>
                  </a:lnTo>
                  <a:lnTo>
                    <a:pt x="85" y="28"/>
                  </a:lnTo>
                  <a:lnTo>
                    <a:pt x="76" y="28"/>
                  </a:lnTo>
                  <a:lnTo>
                    <a:pt x="57" y="28"/>
                  </a:lnTo>
                  <a:lnTo>
                    <a:pt x="47" y="28"/>
                  </a:lnTo>
                  <a:lnTo>
                    <a:pt x="47" y="18"/>
                  </a:lnTo>
                  <a:lnTo>
                    <a:pt x="47" y="0"/>
                  </a:lnTo>
                  <a:lnTo>
                    <a:pt x="0" y="0"/>
                  </a:lnTo>
                  <a:lnTo>
                    <a:pt x="0" y="170"/>
                  </a:lnTo>
                  <a:lnTo>
                    <a:pt x="227" y="170"/>
                  </a:lnTo>
                  <a:lnTo>
                    <a:pt x="227" y="0"/>
                  </a:lnTo>
                  <a:lnTo>
                    <a:pt x="180" y="0"/>
                  </a:lnTo>
                  <a:close/>
                  <a:moveTo>
                    <a:pt x="218" y="160"/>
                  </a:moveTo>
                  <a:lnTo>
                    <a:pt x="9" y="160"/>
                  </a:lnTo>
                  <a:lnTo>
                    <a:pt x="9" y="9"/>
                  </a:lnTo>
                  <a:lnTo>
                    <a:pt x="38" y="9"/>
                  </a:lnTo>
                  <a:lnTo>
                    <a:pt x="38" y="18"/>
                  </a:lnTo>
                  <a:lnTo>
                    <a:pt x="38" y="28"/>
                  </a:lnTo>
                  <a:lnTo>
                    <a:pt x="38" y="37"/>
                  </a:lnTo>
                  <a:lnTo>
                    <a:pt x="47" y="37"/>
                  </a:lnTo>
                  <a:lnTo>
                    <a:pt x="57" y="37"/>
                  </a:lnTo>
                  <a:lnTo>
                    <a:pt x="76" y="37"/>
                  </a:lnTo>
                  <a:lnTo>
                    <a:pt x="85" y="37"/>
                  </a:lnTo>
                  <a:lnTo>
                    <a:pt x="95" y="37"/>
                  </a:lnTo>
                  <a:lnTo>
                    <a:pt x="95" y="28"/>
                  </a:lnTo>
                  <a:lnTo>
                    <a:pt x="95" y="18"/>
                  </a:lnTo>
                  <a:lnTo>
                    <a:pt x="95" y="9"/>
                  </a:lnTo>
                  <a:lnTo>
                    <a:pt x="133" y="9"/>
                  </a:lnTo>
                  <a:lnTo>
                    <a:pt x="133" y="18"/>
                  </a:lnTo>
                  <a:lnTo>
                    <a:pt x="133" y="28"/>
                  </a:lnTo>
                  <a:lnTo>
                    <a:pt x="133" y="37"/>
                  </a:lnTo>
                  <a:lnTo>
                    <a:pt x="142" y="37"/>
                  </a:lnTo>
                  <a:lnTo>
                    <a:pt x="151" y="37"/>
                  </a:lnTo>
                  <a:lnTo>
                    <a:pt x="170" y="37"/>
                  </a:lnTo>
                  <a:lnTo>
                    <a:pt x="180" y="37"/>
                  </a:lnTo>
                  <a:lnTo>
                    <a:pt x="189" y="37"/>
                  </a:lnTo>
                  <a:lnTo>
                    <a:pt x="189" y="28"/>
                  </a:lnTo>
                  <a:lnTo>
                    <a:pt x="189" y="18"/>
                  </a:lnTo>
                  <a:lnTo>
                    <a:pt x="189" y="9"/>
                  </a:lnTo>
                  <a:lnTo>
                    <a:pt x="218" y="9"/>
                  </a:lnTo>
                  <a:lnTo>
                    <a:pt x="218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15178" y="3828733"/>
              <a:ext cx="240257" cy="1806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015178" y="3760088"/>
              <a:ext cx="240257" cy="1806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50" name="Group 49出自【趣你的PPT】(微信:qunideppt)：最优质的PPT资源库"/>
          <p:cNvGrpSpPr/>
          <p:nvPr/>
        </p:nvGrpSpPr>
        <p:grpSpPr>
          <a:xfrm>
            <a:off x="3657867" y="4704717"/>
            <a:ext cx="376804" cy="424651"/>
            <a:chOff x="2606648" y="3563187"/>
            <a:chExt cx="341417" cy="384771"/>
          </a:xfrm>
          <a:solidFill>
            <a:srgbClr val="608C7D"/>
          </a:solidFill>
        </p:grpSpPr>
        <p:sp>
          <p:nvSpPr>
            <p:cNvPr id="5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640971" y="3640864"/>
              <a:ext cx="272772" cy="307094"/>
            </a:xfrm>
            <a:custGeom>
              <a:avLst/>
              <a:gdLst>
                <a:gd name="T0" fmla="*/ 0 w 64"/>
                <a:gd name="T1" fmla="*/ 56 h 72"/>
                <a:gd name="T2" fmla="*/ 5 w 64"/>
                <a:gd name="T3" fmla="*/ 67 h 72"/>
                <a:gd name="T4" fmla="*/ 16 w 64"/>
                <a:gd name="T5" fmla="*/ 72 h 72"/>
                <a:gd name="T6" fmla="*/ 48 w 64"/>
                <a:gd name="T7" fmla="*/ 72 h 72"/>
                <a:gd name="T8" fmla="*/ 59 w 64"/>
                <a:gd name="T9" fmla="*/ 67 h 72"/>
                <a:gd name="T10" fmla="*/ 64 w 64"/>
                <a:gd name="T11" fmla="*/ 56 h 72"/>
                <a:gd name="T12" fmla="*/ 64 w 64"/>
                <a:gd name="T13" fmla="*/ 0 h 72"/>
                <a:gd name="T14" fmla="*/ 0 w 64"/>
                <a:gd name="T15" fmla="*/ 0 h 72"/>
                <a:gd name="T16" fmla="*/ 0 w 64"/>
                <a:gd name="T17" fmla="*/ 56 h 72"/>
                <a:gd name="T18" fmla="*/ 4 w 64"/>
                <a:gd name="T19" fmla="*/ 4 h 72"/>
                <a:gd name="T20" fmla="*/ 60 w 64"/>
                <a:gd name="T21" fmla="*/ 4 h 72"/>
                <a:gd name="T22" fmla="*/ 60 w 64"/>
                <a:gd name="T23" fmla="*/ 56 h 72"/>
                <a:gd name="T24" fmla="*/ 56 w 64"/>
                <a:gd name="T25" fmla="*/ 64 h 72"/>
                <a:gd name="T26" fmla="*/ 48 w 64"/>
                <a:gd name="T27" fmla="*/ 68 h 72"/>
                <a:gd name="T28" fmla="*/ 16 w 64"/>
                <a:gd name="T29" fmla="*/ 68 h 72"/>
                <a:gd name="T30" fmla="*/ 8 w 64"/>
                <a:gd name="T31" fmla="*/ 64 h 72"/>
                <a:gd name="T32" fmla="*/ 4 w 64"/>
                <a:gd name="T33" fmla="*/ 56 h 72"/>
                <a:gd name="T34" fmla="*/ 4 w 64"/>
                <a:gd name="T35" fmla="*/ 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4" h="72">
                  <a:moveTo>
                    <a:pt x="0" y="56"/>
                  </a:moveTo>
                  <a:cubicBezTo>
                    <a:pt x="0" y="60"/>
                    <a:pt x="2" y="64"/>
                    <a:pt x="5" y="67"/>
                  </a:cubicBezTo>
                  <a:cubicBezTo>
                    <a:pt x="8" y="70"/>
                    <a:pt x="12" y="72"/>
                    <a:pt x="16" y="72"/>
                  </a:cubicBezTo>
                  <a:cubicBezTo>
                    <a:pt x="48" y="72"/>
                    <a:pt x="48" y="72"/>
                    <a:pt x="48" y="72"/>
                  </a:cubicBezTo>
                  <a:cubicBezTo>
                    <a:pt x="52" y="72"/>
                    <a:pt x="56" y="70"/>
                    <a:pt x="59" y="67"/>
                  </a:cubicBezTo>
                  <a:cubicBezTo>
                    <a:pt x="62" y="64"/>
                    <a:pt x="64" y="60"/>
                    <a:pt x="64" y="56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6"/>
                  </a:lnTo>
                  <a:close/>
                  <a:moveTo>
                    <a:pt x="4" y="4"/>
                  </a:moveTo>
                  <a:cubicBezTo>
                    <a:pt x="60" y="4"/>
                    <a:pt x="60" y="4"/>
                    <a:pt x="60" y="4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59"/>
                    <a:pt x="59" y="62"/>
                    <a:pt x="56" y="64"/>
                  </a:cubicBezTo>
                  <a:cubicBezTo>
                    <a:pt x="54" y="67"/>
                    <a:pt x="51" y="68"/>
                    <a:pt x="48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3" y="68"/>
                    <a:pt x="10" y="67"/>
                    <a:pt x="8" y="64"/>
                  </a:cubicBezTo>
                  <a:cubicBezTo>
                    <a:pt x="5" y="62"/>
                    <a:pt x="4" y="59"/>
                    <a:pt x="4" y="56"/>
                  </a:cubicBez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5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606648" y="3563187"/>
              <a:ext cx="341417" cy="43354"/>
            </a:xfrm>
            <a:custGeom>
              <a:avLst/>
              <a:gdLst>
                <a:gd name="T0" fmla="*/ 123 w 189"/>
                <a:gd name="T1" fmla="*/ 15 h 24"/>
                <a:gd name="T2" fmla="*/ 123 w 189"/>
                <a:gd name="T3" fmla="*/ 0 h 24"/>
                <a:gd name="T4" fmla="*/ 66 w 189"/>
                <a:gd name="T5" fmla="*/ 0 h 24"/>
                <a:gd name="T6" fmla="*/ 66 w 189"/>
                <a:gd name="T7" fmla="*/ 15 h 24"/>
                <a:gd name="T8" fmla="*/ 0 w 189"/>
                <a:gd name="T9" fmla="*/ 15 h 24"/>
                <a:gd name="T10" fmla="*/ 0 w 189"/>
                <a:gd name="T11" fmla="*/ 24 h 24"/>
                <a:gd name="T12" fmla="*/ 189 w 189"/>
                <a:gd name="T13" fmla="*/ 24 h 24"/>
                <a:gd name="T14" fmla="*/ 189 w 189"/>
                <a:gd name="T15" fmla="*/ 15 h 24"/>
                <a:gd name="T16" fmla="*/ 123 w 189"/>
                <a:gd name="T17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" h="24">
                  <a:moveTo>
                    <a:pt x="123" y="15"/>
                  </a:moveTo>
                  <a:lnTo>
                    <a:pt x="123" y="0"/>
                  </a:lnTo>
                  <a:lnTo>
                    <a:pt x="66" y="0"/>
                  </a:lnTo>
                  <a:lnTo>
                    <a:pt x="66" y="15"/>
                  </a:lnTo>
                  <a:lnTo>
                    <a:pt x="0" y="15"/>
                  </a:lnTo>
                  <a:lnTo>
                    <a:pt x="0" y="24"/>
                  </a:lnTo>
                  <a:lnTo>
                    <a:pt x="189" y="24"/>
                  </a:lnTo>
                  <a:lnTo>
                    <a:pt x="189" y="15"/>
                  </a:lnTo>
                  <a:lnTo>
                    <a:pt x="123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5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2769227" y="3691444"/>
              <a:ext cx="16258" cy="20593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837872" y="3691444"/>
              <a:ext cx="16258" cy="205934"/>
            </a:xfrm>
            <a:custGeom>
              <a:avLst/>
              <a:gdLst>
                <a:gd name="T0" fmla="*/ 9 w 9"/>
                <a:gd name="T1" fmla="*/ 0 h 114"/>
                <a:gd name="T2" fmla="*/ 0 w 9"/>
                <a:gd name="T3" fmla="*/ 0 h 114"/>
                <a:gd name="T4" fmla="*/ 0 w 9"/>
                <a:gd name="T5" fmla="*/ 114 h 114"/>
                <a:gd name="T6" fmla="*/ 9 w 9"/>
                <a:gd name="T7" fmla="*/ 104 h 114"/>
                <a:gd name="T8" fmla="*/ 9 w 9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4">
                  <a:moveTo>
                    <a:pt x="9" y="0"/>
                  </a:moveTo>
                  <a:lnTo>
                    <a:pt x="0" y="0"/>
                  </a:lnTo>
                  <a:lnTo>
                    <a:pt x="0" y="114"/>
                  </a:lnTo>
                  <a:lnTo>
                    <a:pt x="9" y="104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5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700583" y="3691444"/>
              <a:ext cx="16258" cy="205934"/>
            </a:xfrm>
            <a:custGeom>
              <a:avLst/>
              <a:gdLst>
                <a:gd name="T0" fmla="*/ 9 w 9"/>
                <a:gd name="T1" fmla="*/ 0 h 114"/>
                <a:gd name="T2" fmla="*/ 0 w 9"/>
                <a:gd name="T3" fmla="*/ 0 h 114"/>
                <a:gd name="T4" fmla="*/ 0 w 9"/>
                <a:gd name="T5" fmla="*/ 104 h 114"/>
                <a:gd name="T6" fmla="*/ 9 w 9"/>
                <a:gd name="T7" fmla="*/ 114 h 114"/>
                <a:gd name="T8" fmla="*/ 9 w 9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4">
                  <a:moveTo>
                    <a:pt x="9" y="0"/>
                  </a:moveTo>
                  <a:lnTo>
                    <a:pt x="0" y="0"/>
                  </a:lnTo>
                  <a:lnTo>
                    <a:pt x="0" y="104"/>
                  </a:lnTo>
                  <a:lnTo>
                    <a:pt x="9" y="114"/>
                  </a:ln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56" name="Group 55出自【趣你的PPT】(微信:qunideppt)：最优质的PPT资源库"/>
          <p:cNvGrpSpPr/>
          <p:nvPr/>
        </p:nvGrpSpPr>
        <p:grpSpPr>
          <a:xfrm>
            <a:off x="2712868" y="4696744"/>
            <a:ext cx="454557" cy="432625"/>
            <a:chOff x="1750397" y="3555962"/>
            <a:chExt cx="411868" cy="391997"/>
          </a:xfrm>
          <a:solidFill>
            <a:srgbClr val="608C7D"/>
          </a:solidFill>
        </p:grpSpPr>
        <p:sp>
          <p:nvSpPr>
            <p:cNvPr id="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50397" y="3606542"/>
              <a:ext cx="411868" cy="341417"/>
            </a:xfrm>
            <a:custGeom>
              <a:avLst/>
              <a:gdLst>
                <a:gd name="T0" fmla="*/ 180 w 228"/>
                <a:gd name="T1" fmla="*/ 0 h 189"/>
                <a:gd name="T2" fmla="*/ 180 w 228"/>
                <a:gd name="T3" fmla="*/ 19 h 189"/>
                <a:gd name="T4" fmla="*/ 180 w 228"/>
                <a:gd name="T5" fmla="*/ 28 h 189"/>
                <a:gd name="T6" fmla="*/ 171 w 228"/>
                <a:gd name="T7" fmla="*/ 28 h 189"/>
                <a:gd name="T8" fmla="*/ 152 w 228"/>
                <a:gd name="T9" fmla="*/ 28 h 189"/>
                <a:gd name="T10" fmla="*/ 143 w 228"/>
                <a:gd name="T11" fmla="*/ 28 h 189"/>
                <a:gd name="T12" fmla="*/ 143 w 228"/>
                <a:gd name="T13" fmla="*/ 19 h 189"/>
                <a:gd name="T14" fmla="*/ 143 w 228"/>
                <a:gd name="T15" fmla="*/ 0 h 189"/>
                <a:gd name="T16" fmla="*/ 86 w 228"/>
                <a:gd name="T17" fmla="*/ 0 h 189"/>
                <a:gd name="T18" fmla="*/ 86 w 228"/>
                <a:gd name="T19" fmla="*/ 19 h 189"/>
                <a:gd name="T20" fmla="*/ 86 w 228"/>
                <a:gd name="T21" fmla="*/ 28 h 189"/>
                <a:gd name="T22" fmla="*/ 76 w 228"/>
                <a:gd name="T23" fmla="*/ 28 h 189"/>
                <a:gd name="T24" fmla="*/ 57 w 228"/>
                <a:gd name="T25" fmla="*/ 28 h 189"/>
                <a:gd name="T26" fmla="*/ 48 w 228"/>
                <a:gd name="T27" fmla="*/ 28 h 189"/>
                <a:gd name="T28" fmla="*/ 48 w 228"/>
                <a:gd name="T29" fmla="*/ 19 h 189"/>
                <a:gd name="T30" fmla="*/ 48 w 228"/>
                <a:gd name="T31" fmla="*/ 0 h 189"/>
                <a:gd name="T32" fmla="*/ 0 w 228"/>
                <a:gd name="T33" fmla="*/ 0 h 189"/>
                <a:gd name="T34" fmla="*/ 0 w 228"/>
                <a:gd name="T35" fmla="*/ 189 h 189"/>
                <a:gd name="T36" fmla="*/ 228 w 228"/>
                <a:gd name="T37" fmla="*/ 189 h 189"/>
                <a:gd name="T38" fmla="*/ 228 w 228"/>
                <a:gd name="T39" fmla="*/ 0 h 189"/>
                <a:gd name="T40" fmla="*/ 180 w 228"/>
                <a:gd name="T41" fmla="*/ 0 h 189"/>
                <a:gd name="T42" fmla="*/ 218 w 228"/>
                <a:gd name="T43" fmla="*/ 180 h 189"/>
                <a:gd name="T44" fmla="*/ 10 w 228"/>
                <a:gd name="T45" fmla="*/ 180 h 189"/>
                <a:gd name="T46" fmla="*/ 10 w 228"/>
                <a:gd name="T47" fmla="*/ 10 h 189"/>
                <a:gd name="T48" fmla="*/ 38 w 228"/>
                <a:gd name="T49" fmla="*/ 10 h 189"/>
                <a:gd name="T50" fmla="*/ 38 w 228"/>
                <a:gd name="T51" fmla="*/ 19 h 189"/>
                <a:gd name="T52" fmla="*/ 38 w 228"/>
                <a:gd name="T53" fmla="*/ 28 h 189"/>
                <a:gd name="T54" fmla="*/ 38 w 228"/>
                <a:gd name="T55" fmla="*/ 38 h 189"/>
                <a:gd name="T56" fmla="*/ 48 w 228"/>
                <a:gd name="T57" fmla="*/ 38 h 189"/>
                <a:gd name="T58" fmla="*/ 57 w 228"/>
                <a:gd name="T59" fmla="*/ 38 h 189"/>
                <a:gd name="T60" fmla="*/ 76 w 228"/>
                <a:gd name="T61" fmla="*/ 38 h 189"/>
                <a:gd name="T62" fmla="*/ 86 w 228"/>
                <a:gd name="T63" fmla="*/ 38 h 189"/>
                <a:gd name="T64" fmla="*/ 95 w 228"/>
                <a:gd name="T65" fmla="*/ 38 h 189"/>
                <a:gd name="T66" fmla="*/ 95 w 228"/>
                <a:gd name="T67" fmla="*/ 28 h 189"/>
                <a:gd name="T68" fmla="*/ 95 w 228"/>
                <a:gd name="T69" fmla="*/ 19 h 189"/>
                <a:gd name="T70" fmla="*/ 95 w 228"/>
                <a:gd name="T71" fmla="*/ 10 h 189"/>
                <a:gd name="T72" fmla="*/ 133 w 228"/>
                <a:gd name="T73" fmla="*/ 10 h 189"/>
                <a:gd name="T74" fmla="*/ 133 w 228"/>
                <a:gd name="T75" fmla="*/ 19 h 189"/>
                <a:gd name="T76" fmla="*/ 133 w 228"/>
                <a:gd name="T77" fmla="*/ 28 h 189"/>
                <a:gd name="T78" fmla="*/ 133 w 228"/>
                <a:gd name="T79" fmla="*/ 38 h 189"/>
                <a:gd name="T80" fmla="*/ 143 w 228"/>
                <a:gd name="T81" fmla="*/ 38 h 189"/>
                <a:gd name="T82" fmla="*/ 152 w 228"/>
                <a:gd name="T83" fmla="*/ 38 h 189"/>
                <a:gd name="T84" fmla="*/ 171 w 228"/>
                <a:gd name="T85" fmla="*/ 38 h 189"/>
                <a:gd name="T86" fmla="*/ 180 w 228"/>
                <a:gd name="T87" fmla="*/ 38 h 189"/>
                <a:gd name="T88" fmla="*/ 190 w 228"/>
                <a:gd name="T89" fmla="*/ 38 h 189"/>
                <a:gd name="T90" fmla="*/ 190 w 228"/>
                <a:gd name="T91" fmla="*/ 28 h 189"/>
                <a:gd name="T92" fmla="*/ 190 w 228"/>
                <a:gd name="T93" fmla="*/ 19 h 189"/>
                <a:gd name="T94" fmla="*/ 190 w 228"/>
                <a:gd name="T95" fmla="*/ 10 h 189"/>
                <a:gd name="T96" fmla="*/ 218 w 228"/>
                <a:gd name="T97" fmla="*/ 10 h 189"/>
                <a:gd name="T98" fmla="*/ 218 w 228"/>
                <a:gd name="T99" fmla="*/ 18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8" h="189">
                  <a:moveTo>
                    <a:pt x="180" y="0"/>
                  </a:moveTo>
                  <a:lnTo>
                    <a:pt x="180" y="19"/>
                  </a:lnTo>
                  <a:lnTo>
                    <a:pt x="180" y="28"/>
                  </a:lnTo>
                  <a:lnTo>
                    <a:pt x="171" y="28"/>
                  </a:lnTo>
                  <a:lnTo>
                    <a:pt x="152" y="28"/>
                  </a:lnTo>
                  <a:lnTo>
                    <a:pt x="143" y="28"/>
                  </a:lnTo>
                  <a:lnTo>
                    <a:pt x="143" y="19"/>
                  </a:lnTo>
                  <a:lnTo>
                    <a:pt x="143" y="0"/>
                  </a:lnTo>
                  <a:lnTo>
                    <a:pt x="86" y="0"/>
                  </a:lnTo>
                  <a:lnTo>
                    <a:pt x="86" y="19"/>
                  </a:lnTo>
                  <a:lnTo>
                    <a:pt x="86" y="28"/>
                  </a:lnTo>
                  <a:lnTo>
                    <a:pt x="76" y="28"/>
                  </a:lnTo>
                  <a:lnTo>
                    <a:pt x="57" y="28"/>
                  </a:lnTo>
                  <a:lnTo>
                    <a:pt x="48" y="28"/>
                  </a:lnTo>
                  <a:lnTo>
                    <a:pt x="48" y="19"/>
                  </a:lnTo>
                  <a:lnTo>
                    <a:pt x="48" y="0"/>
                  </a:lnTo>
                  <a:lnTo>
                    <a:pt x="0" y="0"/>
                  </a:lnTo>
                  <a:lnTo>
                    <a:pt x="0" y="189"/>
                  </a:lnTo>
                  <a:lnTo>
                    <a:pt x="228" y="189"/>
                  </a:lnTo>
                  <a:lnTo>
                    <a:pt x="228" y="0"/>
                  </a:lnTo>
                  <a:lnTo>
                    <a:pt x="180" y="0"/>
                  </a:lnTo>
                  <a:close/>
                  <a:moveTo>
                    <a:pt x="218" y="180"/>
                  </a:moveTo>
                  <a:lnTo>
                    <a:pt x="10" y="180"/>
                  </a:lnTo>
                  <a:lnTo>
                    <a:pt x="10" y="10"/>
                  </a:lnTo>
                  <a:lnTo>
                    <a:pt x="38" y="10"/>
                  </a:lnTo>
                  <a:lnTo>
                    <a:pt x="38" y="19"/>
                  </a:lnTo>
                  <a:lnTo>
                    <a:pt x="38" y="28"/>
                  </a:lnTo>
                  <a:lnTo>
                    <a:pt x="38" y="38"/>
                  </a:lnTo>
                  <a:lnTo>
                    <a:pt x="48" y="38"/>
                  </a:lnTo>
                  <a:lnTo>
                    <a:pt x="57" y="38"/>
                  </a:lnTo>
                  <a:lnTo>
                    <a:pt x="76" y="38"/>
                  </a:lnTo>
                  <a:lnTo>
                    <a:pt x="86" y="38"/>
                  </a:lnTo>
                  <a:lnTo>
                    <a:pt x="95" y="38"/>
                  </a:lnTo>
                  <a:lnTo>
                    <a:pt x="95" y="28"/>
                  </a:lnTo>
                  <a:lnTo>
                    <a:pt x="95" y="19"/>
                  </a:lnTo>
                  <a:lnTo>
                    <a:pt x="95" y="10"/>
                  </a:lnTo>
                  <a:lnTo>
                    <a:pt x="133" y="10"/>
                  </a:lnTo>
                  <a:lnTo>
                    <a:pt x="133" y="19"/>
                  </a:lnTo>
                  <a:lnTo>
                    <a:pt x="133" y="28"/>
                  </a:lnTo>
                  <a:lnTo>
                    <a:pt x="133" y="38"/>
                  </a:lnTo>
                  <a:lnTo>
                    <a:pt x="143" y="38"/>
                  </a:lnTo>
                  <a:lnTo>
                    <a:pt x="152" y="38"/>
                  </a:lnTo>
                  <a:lnTo>
                    <a:pt x="171" y="38"/>
                  </a:lnTo>
                  <a:lnTo>
                    <a:pt x="180" y="38"/>
                  </a:lnTo>
                  <a:lnTo>
                    <a:pt x="190" y="38"/>
                  </a:lnTo>
                  <a:lnTo>
                    <a:pt x="190" y="28"/>
                  </a:lnTo>
                  <a:lnTo>
                    <a:pt x="190" y="19"/>
                  </a:lnTo>
                  <a:lnTo>
                    <a:pt x="190" y="10"/>
                  </a:lnTo>
                  <a:lnTo>
                    <a:pt x="218" y="10"/>
                  </a:lnTo>
                  <a:lnTo>
                    <a:pt x="218" y="1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5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1853365" y="3555962"/>
              <a:ext cx="34323" cy="8490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5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024976" y="3555962"/>
              <a:ext cx="34323" cy="84903"/>
            </a:xfrm>
            <a:custGeom>
              <a:avLst/>
              <a:gdLst>
                <a:gd name="T0" fmla="*/ 19 w 19"/>
                <a:gd name="T1" fmla="*/ 28 h 47"/>
                <a:gd name="T2" fmla="*/ 19 w 19"/>
                <a:gd name="T3" fmla="*/ 0 h 47"/>
                <a:gd name="T4" fmla="*/ 0 w 19"/>
                <a:gd name="T5" fmla="*/ 0 h 47"/>
                <a:gd name="T6" fmla="*/ 0 w 19"/>
                <a:gd name="T7" fmla="*/ 28 h 47"/>
                <a:gd name="T8" fmla="*/ 0 w 19"/>
                <a:gd name="T9" fmla="*/ 47 h 47"/>
                <a:gd name="T10" fmla="*/ 19 w 19"/>
                <a:gd name="T11" fmla="*/ 47 h 47"/>
                <a:gd name="T12" fmla="*/ 19 w 19"/>
                <a:gd name="T13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47">
                  <a:moveTo>
                    <a:pt x="19" y="28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28"/>
                  </a:lnTo>
                  <a:lnTo>
                    <a:pt x="0" y="47"/>
                  </a:lnTo>
                  <a:lnTo>
                    <a:pt x="19" y="47"/>
                  </a:lnTo>
                  <a:lnTo>
                    <a:pt x="19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84720" y="3691444"/>
              <a:ext cx="343223" cy="222192"/>
            </a:xfrm>
            <a:custGeom>
              <a:avLst/>
              <a:gdLst>
                <a:gd name="T0" fmla="*/ 0 w 190"/>
                <a:gd name="T1" fmla="*/ 123 h 123"/>
                <a:gd name="T2" fmla="*/ 190 w 190"/>
                <a:gd name="T3" fmla="*/ 123 h 123"/>
                <a:gd name="T4" fmla="*/ 190 w 190"/>
                <a:gd name="T5" fmla="*/ 0 h 123"/>
                <a:gd name="T6" fmla="*/ 0 w 190"/>
                <a:gd name="T7" fmla="*/ 0 h 123"/>
                <a:gd name="T8" fmla="*/ 0 w 190"/>
                <a:gd name="T9" fmla="*/ 123 h 123"/>
                <a:gd name="T10" fmla="*/ 10 w 190"/>
                <a:gd name="T11" fmla="*/ 10 h 123"/>
                <a:gd name="T12" fmla="*/ 180 w 190"/>
                <a:gd name="T13" fmla="*/ 10 h 123"/>
                <a:gd name="T14" fmla="*/ 180 w 190"/>
                <a:gd name="T15" fmla="*/ 114 h 123"/>
                <a:gd name="T16" fmla="*/ 10 w 190"/>
                <a:gd name="T17" fmla="*/ 114 h 123"/>
                <a:gd name="T18" fmla="*/ 10 w 190"/>
                <a:gd name="T19" fmla="*/ 1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0" h="123">
                  <a:moveTo>
                    <a:pt x="0" y="123"/>
                  </a:moveTo>
                  <a:lnTo>
                    <a:pt x="190" y="123"/>
                  </a:lnTo>
                  <a:lnTo>
                    <a:pt x="190" y="0"/>
                  </a:lnTo>
                  <a:lnTo>
                    <a:pt x="0" y="0"/>
                  </a:lnTo>
                  <a:lnTo>
                    <a:pt x="0" y="123"/>
                  </a:lnTo>
                  <a:close/>
                  <a:moveTo>
                    <a:pt x="10" y="10"/>
                  </a:moveTo>
                  <a:lnTo>
                    <a:pt x="180" y="10"/>
                  </a:lnTo>
                  <a:lnTo>
                    <a:pt x="180" y="114"/>
                  </a:lnTo>
                  <a:lnTo>
                    <a:pt x="10" y="114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6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871429" y="3743831"/>
              <a:ext cx="72257" cy="122838"/>
            </a:xfrm>
            <a:custGeom>
              <a:avLst/>
              <a:gdLst>
                <a:gd name="T0" fmla="*/ 12 w 17"/>
                <a:gd name="T1" fmla="*/ 0 h 29"/>
                <a:gd name="T2" fmla="*/ 8 w 17"/>
                <a:gd name="T3" fmla="*/ 0 h 29"/>
                <a:gd name="T4" fmla="*/ 0 w 17"/>
                <a:gd name="T5" fmla="*/ 7 h 29"/>
                <a:gd name="T6" fmla="*/ 1 w 17"/>
                <a:gd name="T7" fmla="*/ 9 h 29"/>
                <a:gd name="T8" fmla="*/ 1 w 17"/>
                <a:gd name="T9" fmla="*/ 9 h 29"/>
                <a:gd name="T10" fmla="*/ 2 w 17"/>
                <a:gd name="T11" fmla="*/ 10 h 29"/>
                <a:gd name="T12" fmla="*/ 2 w 17"/>
                <a:gd name="T13" fmla="*/ 10 h 29"/>
                <a:gd name="T14" fmla="*/ 3 w 17"/>
                <a:gd name="T15" fmla="*/ 9 h 29"/>
                <a:gd name="T16" fmla="*/ 8 w 17"/>
                <a:gd name="T17" fmla="*/ 5 h 29"/>
                <a:gd name="T18" fmla="*/ 8 w 17"/>
                <a:gd name="T19" fmla="*/ 7 h 29"/>
                <a:gd name="T20" fmla="*/ 8 w 17"/>
                <a:gd name="T21" fmla="*/ 25 h 29"/>
                <a:gd name="T22" fmla="*/ 2 w 17"/>
                <a:gd name="T23" fmla="*/ 25 h 29"/>
                <a:gd name="T24" fmla="*/ 2 w 17"/>
                <a:gd name="T25" fmla="*/ 29 h 29"/>
                <a:gd name="T26" fmla="*/ 17 w 17"/>
                <a:gd name="T27" fmla="*/ 29 h 29"/>
                <a:gd name="T28" fmla="*/ 17 w 17"/>
                <a:gd name="T29" fmla="*/ 25 h 29"/>
                <a:gd name="T30" fmla="*/ 12 w 17"/>
                <a:gd name="T31" fmla="*/ 25 h 29"/>
                <a:gd name="T32" fmla="*/ 12 w 17"/>
                <a:gd name="T3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" h="29">
                  <a:moveTo>
                    <a:pt x="12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7"/>
                    <a:pt x="8" y="7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2" y="25"/>
                    <a:pt x="12" y="25"/>
                    <a:pt x="12" y="25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6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965364" y="3743831"/>
              <a:ext cx="84903" cy="122838"/>
            </a:xfrm>
            <a:custGeom>
              <a:avLst/>
              <a:gdLst>
                <a:gd name="T0" fmla="*/ 0 w 20"/>
                <a:gd name="T1" fmla="*/ 3 h 29"/>
                <a:gd name="T2" fmla="*/ 0 w 20"/>
                <a:gd name="T3" fmla="*/ 3 h 29"/>
                <a:gd name="T4" fmla="*/ 1 w 20"/>
                <a:gd name="T5" fmla="*/ 4 h 29"/>
                <a:gd name="T6" fmla="*/ 15 w 20"/>
                <a:gd name="T7" fmla="*/ 4 h 29"/>
                <a:gd name="T8" fmla="*/ 15 w 20"/>
                <a:gd name="T9" fmla="*/ 5 h 29"/>
                <a:gd name="T10" fmla="*/ 14 w 20"/>
                <a:gd name="T11" fmla="*/ 6 h 29"/>
                <a:gd name="T12" fmla="*/ 2 w 20"/>
                <a:gd name="T13" fmla="*/ 29 h 29"/>
                <a:gd name="T14" fmla="*/ 6 w 20"/>
                <a:gd name="T15" fmla="*/ 29 h 29"/>
                <a:gd name="T16" fmla="*/ 7 w 20"/>
                <a:gd name="T17" fmla="*/ 28 h 29"/>
                <a:gd name="T18" fmla="*/ 8 w 20"/>
                <a:gd name="T19" fmla="*/ 27 h 29"/>
                <a:gd name="T20" fmla="*/ 19 w 20"/>
                <a:gd name="T21" fmla="*/ 4 h 29"/>
                <a:gd name="T22" fmla="*/ 20 w 20"/>
                <a:gd name="T23" fmla="*/ 3 h 29"/>
                <a:gd name="T24" fmla="*/ 20 w 20"/>
                <a:gd name="T25" fmla="*/ 2 h 29"/>
                <a:gd name="T26" fmla="*/ 20 w 20"/>
                <a:gd name="T27" fmla="*/ 0 h 29"/>
                <a:gd name="T28" fmla="*/ 0 w 20"/>
                <a:gd name="T29" fmla="*/ 0 h 29"/>
                <a:gd name="T30" fmla="*/ 0 w 20"/>
                <a:gd name="T31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" h="29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4"/>
                    <a:pt x="15" y="5"/>
                  </a:cubicBezTo>
                  <a:cubicBezTo>
                    <a:pt x="14" y="5"/>
                    <a:pt x="14" y="5"/>
                    <a:pt x="14" y="6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6" y="29"/>
                    <a:pt x="7" y="28"/>
                    <a:pt x="7" y="28"/>
                  </a:cubicBezTo>
                  <a:cubicBezTo>
                    <a:pt x="7" y="28"/>
                    <a:pt x="8" y="28"/>
                    <a:pt x="8" y="27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3"/>
                    <a:pt x="20" y="3"/>
                  </a:cubicBezTo>
                  <a:cubicBezTo>
                    <a:pt x="20" y="3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63" name="Group 62出自【趣你的PPT】(微信:qunideppt)：最优质的PPT资源库"/>
          <p:cNvGrpSpPr/>
          <p:nvPr/>
        </p:nvGrpSpPr>
        <p:grpSpPr>
          <a:xfrm>
            <a:off x="4545049" y="4772502"/>
            <a:ext cx="472499" cy="301044"/>
            <a:chOff x="3410513" y="3624606"/>
            <a:chExt cx="428126" cy="272772"/>
          </a:xfrm>
          <a:solidFill>
            <a:srgbClr val="608C7D"/>
          </a:solidFill>
        </p:grpSpPr>
        <p:sp>
          <p:nvSpPr>
            <p:cNvPr id="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61093" y="3675186"/>
              <a:ext cx="68645" cy="171612"/>
            </a:xfrm>
            <a:custGeom>
              <a:avLst/>
              <a:gdLst>
                <a:gd name="T0" fmla="*/ 0 w 38"/>
                <a:gd name="T1" fmla="*/ 95 h 95"/>
                <a:gd name="T2" fmla="*/ 38 w 38"/>
                <a:gd name="T3" fmla="*/ 95 h 95"/>
                <a:gd name="T4" fmla="*/ 38 w 38"/>
                <a:gd name="T5" fmla="*/ 0 h 95"/>
                <a:gd name="T6" fmla="*/ 0 w 38"/>
                <a:gd name="T7" fmla="*/ 0 h 95"/>
                <a:gd name="T8" fmla="*/ 0 w 38"/>
                <a:gd name="T9" fmla="*/ 95 h 95"/>
                <a:gd name="T10" fmla="*/ 10 w 38"/>
                <a:gd name="T11" fmla="*/ 9 h 95"/>
                <a:gd name="T12" fmla="*/ 29 w 38"/>
                <a:gd name="T13" fmla="*/ 9 h 95"/>
                <a:gd name="T14" fmla="*/ 29 w 38"/>
                <a:gd name="T15" fmla="*/ 85 h 95"/>
                <a:gd name="T16" fmla="*/ 10 w 38"/>
                <a:gd name="T17" fmla="*/ 85 h 95"/>
                <a:gd name="T18" fmla="*/ 10 w 38"/>
                <a:gd name="T19" fmla="*/ 9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95">
                  <a:moveTo>
                    <a:pt x="0" y="95"/>
                  </a:moveTo>
                  <a:lnTo>
                    <a:pt x="38" y="95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95"/>
                  </a:lnTo>
                  <a:close/>
                  <a:moveTo>
                    <a:pt x="10" y="9"/>
                  </a:moveTo>
                  <a:lnTo>
                    <a:pt x="29" y="9"/>
                  </a:lnTo>
                  <a:lnTo>
                    <a:pt x="29" y="85"/>
                  </a:lnTo>
                  <a:lnTo>
                    <a:pt x="10" y="85"/>
                  </a:lnTo>
                  <a:lnTo>
                    <a:pt x="1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6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564059" y="3675186"/>
              <a:ext cx="68645" cy="171612"/>
            </a:xfrm>
            <a:custGeom>
              <a:avLst/>
              <a:gdLst>
                <a:gd name="T0" fmla="*/ 0 w 38"/>
                <a:gd name="T1" fmla="*/ 95 h 95"/>
                <a:gd name="T2" fmla="*/ 38 w 38"/>
                <a:gd name="T3" fmla="*/ 95 h 95"/>
                <a:gd name="T4" fmla="*/ 38 w 38"/>
                <a:gd name="T5" fmla="*/ 0 h 95"/>
                <a:gd name="T6" fmla="*/ 0 w 38"/>
                <a:gd name="T7" fmla="*/ 0 h 95"/>
                <a:gd name="T8" fmla="*/ 0 w 38"/>
                <a:gd name="T9" fmla="*/ 95 h 95"/>
                <a:gd name="T10" fmla="*/ 10 w 38"/>
                <a:gd name="T11" fmla="*/ 9 h 95"/>
                <a:gd name="T12" fmla="*/ 29 w 38"/>
                <a:gd name="T13" fmla="*/ 9 h 95"/>
                <a:gd name="T14" fmla="*/ 29 w 38"/>
                <a:gd name="T15" fmla="*/ 85 h 95"/>
                <a:gd name="T16" fmla="*/ 10 w 38"/>
                <a:gd name="T17" fmla="*/ 85 h 95"/>
                <a:gd name="T18" fmla="*/ 10 w 38"/>
                <a:gd name="T19" fmla="*/ 9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" h="95">
                  <a:moveTo>
                    <a:pt x="0" y="95"/>
                  </a:moveTo>
                  <a:lnTo>
                    <a:pt x="38" y="95"/>
                  </a:lnTo>
                  <a:lnTo>
                    <a:pt x="38" y="0"/>
                  </a:lnTo>
                  <a:lnTo>
                    <a:pt x="0" y="0"/>
                  </a:lnTo>
                  <a:lnTo>
                    <a:pt x="0" y="95"/>
                  </a:lnTo>
                  <a:close/>
                  <a:moveTo>
                    <a:pt x="10" y="9"/>
                  </a:moveTo>
                  <a:lnTo>
                    <a:pt x="29" y="9"/>
                  </a:lnTo>
                  <a:lnTo>
                    <a:pt x="29" y="85"/>
                  </a:lnTo>
                  <a:lnTo>
                    <a:pt x="10" y="85"/>
                  </a:lnTo>
                  <a:lnTo>
                    <a:pt x="1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6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10513" y="3624606"/>
              <a:ext cx="428126" cy="272772"/>
            </a:xfrm>
            <a:custGeom>
              <a:avLst/>
              <a:gdLst>
                <a:gd name="T0" fmla="*/ 237 w 237"/>
                <a:gd name="T1" fmla="*/ 37 h 151"/>
                <a:gd name="T2" fmla="*/ 208 w 237"/>
                <a:gd name="T3" fmla="*/ 37 h 151"/>
                <a:gd name="T4" fmla="*/ 208 w 237"/>
                <a:gd name="T5" fmla="*/ 0 h 151"/>
                <a:gd name="T6" fmla="*/ 0 w 237"/>
                <a:gd name="T7" fmla="*/ 0 h 151"/>
                <a:gd name="T8" fmla="*/ 0 w 237"/>
                <a:gd name="T9" fmla="*/ 151 h 151"/>
                <a:gd name="T10" fmla="*/ 208 w 237"/>
                <a:gd name="T11" fmla="*/ 151 h 151"/>
                <a:gd name="T12" fmla="*/ 208 w 237"/>
                <a:gd name="T13" fmla="*/ 113 h 151"/>
                <a:gd name="T14" fmla="*/ 237 w 237"/>
                <a:gd name="T15" fmla="*/ 113 h 151"/>
                <a:gd name="T16" fmla="*/ 237 w 237"/>
                <a:gd name="T17" fmla="*/ 37 h 151"/>
                <a:gd name="T18" fmla="*/ 199 w 237"/>
                <a:gd name="T19" fmla="*/ 141 h 151"/>
                <a:gd name="T20" fmla="*/ 9 w 237"/>
                <a:gd name="T21" fmla="*/ 141 h 151"/>
                <a:gd name="T22" fmla="*/ 9 w 237"/>
                <a:gd name="T23" fmla="*/ 9 h 151"/>
                <a:gd name="T24" fmla="*/ 199 w 237"/>
                <a:gd name="T25" fmla="*/ 9 h 151"/>
                <a:gd name="T26" fmla="*/ 199 w 237"/>
                <a:gd name="T27" fmla="*/ 37 h 151"/>
                <a:gd name="T28" fmla="*/ 199 w 237"/>
                <a:gd name="T29" fmla="*/ 113 h 151"/>
                <a:gd name="T30" fmla="*/ 199 w 237"/>
                <a:gd name="T31" fmla="*/ 141 h 151"/>
                <a:gd name="T32" fmla="*/ 227 w 237"/>
                <a:gd name="T33" fmla="*/ 104 h 151"/>
                <a:gd name="T34" fmla="*/ 208 w 237"/>
                <a:gd name="T35" fmla="*/ 104 h 151"/>
                <a:gd name="T36" fmla="*/ 208 w 237"/>
                <a:gd name="T37" fmla="*/ 47 h 151"/>
                <a:gd name="T38" fmla="*/ 227 w 237"/>
                <a:gd name="T39" fmla="*/ 47 h 151"/>
                <a:gd name="T40" fmla="*/ 227 w 237"/>
                <a:gd name="T41" fmla="*/ 104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7" h="151">
                  <a:moveTo>
                    <a:pt x="237" y="37"/>
                  </a:moveTo>
                  <a:lnTo>
                    <a:pt x="208" y="37"/>
                  </a:lnTo>
                  <a:lnTo>
                    <a:pt x="208" y="0"/>
                  </a:lnTo>
                  <a:lnTo>
                    <a:pt x="0" y="0"/>
                  </a:lnTo>
                  <a:lnTo>
                    <a:pt x="0" y="151"/>
                  </a:lnTo>
                  <a:lnTo>
                    <a:pt x="208" y="151"/>
                  </a:lnTo>
                  <a:lnTo>
                    <a:pt x="208" y="113"/>
                  </a:lnTo>
                  <a:lnTo>
                    <a:pt x="237" y="113"/>
                  </a:lnTo>
                  <a:lnTo>
                    <a:pt x="237" y="37"/>
                  </a:lnTo>
                  <a:close/>
                  <a:moveTo>
                    <a:pt x="199" y="141"/>
                  </a:moveTo>
                  <a:lnTo>
                    <a:pt x="9" y="141"/>
                  </a:lnTo>
                  <a:lnTo>
                    <a:pt x="9" y="9"/>
                  </a:lnTo>
                  <a:lnTo>
                    <a:pt x="199" y="9"/>
                  </a:lnTo>
                  <a:lnTo>
                    <a:pt x="199" y="37"/>
                  </a:lnTo>
                  <a:lnTo>
                    <a:pt x="199" y="113"/>
                  </a:lnTo>
                  <a:lnTo>
                    <a:pt x="199" y="141"/>
                  </a:lnTo>
                  <a:close/>
                  <a:moveTo>
                    <a:pt x="227" y="104"/>
                  </a:moveTo>
                  <a:lnTo>
                    <a:pt x="208" y="104"/>
                  </a:lnTo>
                  <a:lnTo>
                    <a:pt x="208" y="47"/>
                  </a:lnTo>
                  <a:lnTo>
                    <a:pt x="227" y="47"/>
                  </a:lnTo>
                  <a:lnTo>
                    <a:pt x="227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67" name="Group 66出自【趣你的PPT】(微信:qunideppt)：最优质的PPT资源库"/>
          <p:cNvGrpSpPr/>
          <p:nvPr/>
        </p:nvGrpSpPr>
        <p:grpSpPr>
          <a:xfrm>
            <a:off x="5470110" y="4696744"/>
            <a:ext cx="376804" cy="432625"/>
            <a:chOff x="4248699" y="3555962"/>
            <a:chExt cx="341417" cy="391997"/>
          </a:xfrm>
          <a:solidFill>
            <a:srgbClr val="608C7D"/>
          </a:solidFill>
        </p:grpSpPr>
        <p:sp>
          <p:nvSpPr>
            <p:cNvPr id="6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48699" y="3812476"/>
              <a:ext cx="341417" cy="135483"/>
            </a:xfrm>
            <a:custGeom>
              <a:avLst/>
              <a:gdLst>
                <a:gd name="T0" fmla="*/ 40 w 80"/>
                <a:gd name="T1" fmla="*/ 0 h 32"/>
                <a:gd name="T2" fmla="*/ 0 w 80"/>
                <a:gd name="T3" fmla="*/ 32 h 32"/>
                <a:gd name="T4" fmla="*/ 40 w 80"/>
                <a:gd name="T5" fmla="*/ 32 h 32"/>
                <a:gd name="T6" fmla="*/ 80 w 80"/>
                <a:gd name="T7" fmla="*/ 32 h 32"/>
                <a:gd name="T8" fmla="*/ 40 w 80"/>
                <a:gd name="T9" fmla="*/ 0 h 32"/>
                <a:gd name="T10" fmla="*/ 4 w 80"/>
                <a:gd name="T11" fmla="*/ 28 h 32"/>
                <a:gd name="T12" fmla="*/ 40 w 80"/>
                <a:gd name="T13" fmla="*/ 4 h 32"/>
                <a:gd name="T14" fmla="*/ 76 w 80"/>
                <a:gd name="T15" fmla="*/ 28 h 32"/>
                <a:gd name="T16" fmla="*/ 40 w 80"/>
                <a:gd name="T17" fmla="*/ 28 h 32"/>
                <a:gd name="T18" fmla="*/ 4 w 80"/>
                <a:gd name="T19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32">
                  <a:moveTo>
                    <a:pt x="40" y="0"/>
                  </a:moveTo>
                  <a:cubicBezTo>
                    <a:pt x="8" y="0"/>
                    <a:pt x="0" y="18"/>
                    <a:pt x="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80" y="32"/>
                    <a:pt x="80" y="32"/>
                    <a:pt x="80" y="32"/>
                  </a:cubicBezTo>
                  <a:cubicBezTo>
                    <a:pt x="80" y="18"/>
                    <a:pt x="72" y="0"/>
                    <a:pt x="40" y="0"/>
                  </a:cubicBezTo>
                  <a:close/>
                  <a:moveTo>
                    <a:pt x="4" y="28"/>
                  </a:moveTo>
                  <a:cubicBezTo>
                    <a:pt x="6" y="19"/>
                    <a:pt x="12" y="4"/>
                    <a:pt x="40" y="4"/>
                  </a:cubicBezTo>
                  <a:cubicBezTo>
                    <a:pt x="68" y="4"/>
                    <a:pt x="75" y="19"/>
                    <a:pt x="76" y="28"/>
                  </a:cubicBezTo>
                  <a:cubicBezTo>
                    <a:pt x="40" y="28"/>
                    <a:pt x="40" y="28"/>
                    <a:pt x="40" y="28"/>
                  </a:cubicBezTo>
                  <a:lnTo>
                    <a:pt x="4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6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324570" y="3555962"/>
              <a:ext cx="189676" cy="222192"/>
            </a:xfrm>
            <a:custGeom>
              <a:avLst/>
              <a:gdLst>
                <a:gd name="T0" fmla="*/ 22 w 44"/>
                <a:gd name="T1" fmla="*/ 52 h 52"/>
                <a:gd name="T2" fmla="*/ 44 w 44"/>
                <a:gd name="T3" fmla="*/ 22 h 52"/>
                <a:gd name="T4" fmla="*/ 22 w 44"/>
                <a:gd name="T5" fmla="*/ 0 h 52"/>
                <a:gd name="T6" fmla="*/ 0 w 44"/>
                <a:gd name="T7" fmla="*/ 22 h 52"/>
                <a:gd name="T8" fmla="*/ 22 w 44"/>
                <a:gd name="T9" fmla="*/ 52 h 52"/>
                <a:gd name="T10" fmla="*/ 22 w 44"/>
                <a:gd name="T11" fmla="*/ 4 h 52"/>
                <a:gd name="T12" fmla="*/ 40 w 44"/>
                <a:gd name="T13" fmla="*/ 22 h 52"/>
                <a:gd name="T14" fmla="*/ 22 w 44"/>
                <a:gd name="T15" fmla="*/ 48 h 52"/>
                <a:gd name="T16" fmla="*/ 4 w 44"/>
                <a:gd name="T17" fmla="*/ 22 h 52"/>
                <a:gd name="T18" fmla="*/ 22 w 44"/>
                <a:gd name="T19" fmla="*/ 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2">
                  <a:moveTo>
                    <a:pt x="22" y="52"/>
                  </a:moveTo>
                  <a:cubicBezTo>
                    <a:pt x="34" y="52"/>
                    <a:pt x="44" y="36"/>
                    <a:pt x="44" y="22"/>
                  </a:cubicBezTo>
                  <a:cubicBezTo>
                    <a:pt x="44" y="8"/>
                    <a:pt x="34" y="0"/>
                    <a:pt x="22" y="0"/>
                  </a:cubicBezTo>
                  <a:cubicBezTo>
                    <a:pt x="10" y="0"/>
                    <a:pt x="0" y="8"/>
                    <a:pt x="0" y="22"/>
                  </a:cubicBezTo>
                  <a:cubicBezTo>
                    <a:pt x="0" y="36"/>
                    <a:pt x="10" y="52"/>
                    <a:pt x="22" y="52"/>
                  </a:cubicBezTo>
                  <a:close/>
                  <a:moveTo>
                    <a:pt x="22" y="4"/>
                  </a:moveTo>
                  <a:cubicBezTo>
                    <a:pt x="31" y="4"/>
                    <a:pt x="40" y="9"/>
                    <a:pt x="40" y="22"/>
                  </a:cubicBezTo>
                  <a:cubicBezTo>
                    <a:pt x="40" y="35"/>
                    <a:pt x="31" y="48"/>
                    <a:pt x="22" y="48"/>
                  </a:cubicBezTo>
                  <a:cubicBezTo>
                    <a:pt x="13" y="48"/>
                    <a:pt x="4" y="35"/>
                    <a:pt x="4" y="22"/>
                  </a:cubicBezTo>
                  <a:cubicBezTo>
                    <a:pt x="4" y="9"/>
                    <a:pt x="13" y="4"/>
                    <a:pt x="2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70" name="Group 69出自【趣你的PPT】(微信:qunideppt)：最优质的PPT资源库"/>
          <p:cNvGrpSpPr/>
          <p:nvPr/>
        </p:nvGrpSpPr>
        <p:grpSpPr>
          <a:xfrm>
            <a:off x="6337353" y="4734622"/>
            <a:ext cx="454557" cy="414684"/>
            <a:chOff x="5034499" y="3590283"/>
            <a:chExt cx="411868" cy="375740"/>
          </a:xfrm>
          <a:solidFill>
            <a:srgbClr val="608C7D"/>
          </a:solidFill>
        </p:grpSpPr>
        <p:sp>
          <p:nvSpPr>
            <p:cNvPr id="7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34499" y="3590283"/>
              <a:ext cx="411868" cy="272772"/>
            </a:xfrm>
            <a:custGeom>
              <a:avLst/>
              <a:gdLst>
                <a:gd name="T0" fmla="*/ 41 w 228"/>
                <a:gd name="T1" fmla="*/ 37 h 151"/>
                <a:gd name="T2" fmla="*/ 31 w 228"/>
                <a:gd name="T3" fmla="*/ 9 h 151"/>
                <a:gd name="T4" fmla="*/ 57 w 228"/>
                <a:gd name="T5" fmla="*/ 9 h 151"/>
                <a:gd name="T6" fmla="*/ 57 w 228"/>
                <a:gd name="T7" fmla="*/ 0 h 151"/>
                <a:gd name="T8" fmla="*/ 26 w 228"/>
                <a:gd name="T9" fmla="*/ 0 h 151"/>
                <a:gd name="T10" fmla="*/ 0 w 228"/>
                <a:gd name="T11" fmla="*/ 0 h 151"/>
                <a:gd name="T12" fmla="*/ 0 w 228"/>
                <a:gd name="T13" fmla="*/ 9 h 151"/>
                <a:gd name="T14" fmla="*/ 19 w 228"/>
                <a:gd name="T15" fmla="*/ 9 h 151"/>
                <a:gd name="T16" fmla="*/ 29 w 228"/>
                <a:gd name="T17" fmla="*/ 37 h 151"/>
                <a:gd name="T18" fmla="*/ 38 w 228"/>
                <a:gd name="T19" fmla="*/ 66 h 151"/>
                <a:gd name="T20" fmla="*/ 67 w 228"/>
                <a:gd name="T21" fmla="*/ 151 h 151"/>
                <a:gd name="T22" fmla="*/ 190 w 228"/>
                <a:gd name="T23" fmla="*/ 151 h 151"/>
                <a:gd name="T24" fmla="*/ 228 w 228"/>
                <a:gd name="T25" fmla="*/ 37 h 151"/>
                <a:gd name="T26" fmla="*/ 41 w 228"/>
                <a:gd name="T27" fmla="*/ 37 h 151"/>
                <a:gd name="T28" fmla="*/ 183 w 228"/>
                <a:gd name="T29" fmla="*/ 142 h 151"/>
                <a:gd name="T30" fmla="*/ 74 w 228"/>
                <a:gd name="T31" fmla="*/ 142 h 151"/>
                <a:gd name="T32" fmla="*/ 48 w 228"/>
                <a:gd name="T33" fmla="*/ 66 h 151"/>
                <a:gd name="T34" fmla="*/ 50 w 228"/>
                <a:gd name="T35" fmla="*/ 66 h 151"/>
                <a:gd name="T36" fmla="*/ 43 w 228"/>
                <a:gd name="T37" fmla="*/ 47 h 151"/>
                <a:gd name="T38" fmla="*/ 213 w 228"/>
                <a:gd name="T39" fmla="*/ 47 h 151"/>
                <a:gd name="T40" fmla="*/ 183 w 228"/>
                <a:gd name="T41" fmla="*/ 14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8" h="151">
                  <a:moveTo>
                    <a:pt x="41" y="37"/>
                  </a:moveTo>
                  <a:lnTo>
                    <a:pt x="31" y="9"/>
                  </a:lnTo>
                  <a:lnTo>
                    <a:pt x="57" y="9"/>
                  </a:lnTo>
                  <a:lnTo>
                    <a:pt x="57" y="0"/>
                  </a:lnTo>
                  <a:lnTo>
                    <a:pt x="26" y="0"/>
                  </a:lnTo>
                  <a:lnTo>
                    <a:pt x="0" y="0"/>
                  </a:lnTo>
                  <a:lnTo>
                    <a:pt x="0" y="9"/>
                  </a:lnTo>
                  <a:lnTo>
                    <a:pt x="19" y="9"/>
                  </a:lnTo>
                  <a:lnTo>
                    <a:pt x="29" y="37"/>
                  </a:lnTo>
                  <a:lnTo>
                    <a:pt x="38" y="66"/>
                  </a:lnTo>
                  <a:lnTo>
                    <a:pt x="67" y="151"/>
                  </a:lnTo>
                  <a:lnTo>
                    <a:pt x="190" y="151"/>
                  </a:lnTo>
                  <a:lnTo>
                    <a:pt x="228" y="37"/>
                  </a:lnTo>
                  <a:lnTo>
                    <a:pt x="41" y="37"/>
                  </a:lnTo>
                  <a:close/>
                  <a:moveTo>
                    <a:pt x="183" y="142"/>
                  </a:moveTo>
                  <a:lnTo>
                    <a:pt x="74" y="142"/>
                  </a:lnTo>
                  <a:lnTo>
                    <a:pt x="48" y="66"/>
                  </a:lnTo>
                  <a:lnTo>
                    <a:pt x="50" y="66"/>
                  </a:lnTo>
                  <a:lnTo>
                    <a:pt x="43" y="47"/>
                  </a:lnTo>
                  <a:lnTo>
                    <a:pt x="213" y="47"/>
                  </a:lnTo>
                  <a:lnTo>
                    <a:pt x="183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7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55531" y="3897378"/>
              <a:ext cx="68645" cy="686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7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309077" y="3897378"/>
              <a:ext cx="68645" cy="686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74" name="Group 73出自【趣你的PPT】(微信:qunideppt)：最优质的PPT资源库"/>
          <p:cNvGrpSpPr/>
          <p:nvPr/>
        </p:nvGrpSpPr>
        <p:grpSpPr>
          <a:xfrm>
            <a:off x="7244473" y="4696743"/>
            <a:ext cx="452562" cy="452561"/>
            <a:chOff x="5856428" y="3555962"/>
            <a:chExt cx="410061" cy="410060"/>
          </a:xfrm>
          <a:solidFill>
            <a:srgbClr val="608C7D"/>
          </a:solidFill>
        </p:grpSpPr>
        <p:sp>
          <p:nvSpPr>
            <p:cNvPr id="7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35265" y="3734798"/>
              <a:ext cx="231224" cy="231224"/>
            </a:xfrm>
            <a:custGeom>
              <a:avLst/>
              <a:gdLst>
                <a:gd name="T0" fmla="*/ 69 w 128"/>
                <a:gd name="T1" fmla="*/ 0 h 128"/>
                <a:gd name="T2" fmla="*/ 64 w 128"/>
                <a:gd name="T3" fmla="*/ 5 h 128"/>
                <a:gd name="T4" fmla="*/ 64 w 128"/>
                <a:gd name="T5" fmla="*/ 5 h 128"/>
                <a:gd name="T6" fmla="*/ 62 w 128"/>
                <a:gd name="T7" fmla="*/ 7 h 128"/>
                <a:gd name="T8" fmla="*/ 62 w 128"/>
                <a:gd name="T9" fmla="*/ 7 h 128"/>
                <a:gd name="T10" fmla="*/ 62 w 128"/>
                <a:gd name="T11" fmla="*/ 7 h 128"/>
                <a:gd name="T12" fmla="*/ 48 w 128"/>
                <a:gd name="T13" fmla="*/ 21 h 128"/>
                <a:gd name="T14" fmla="*/ 55 w 128"/>
                <a:gd name="T15" fmla="*/ 28 h 128"/>
                <a:gd name="T16" fmla="*/ 69 w 128"/>
                <a:gd name="T17" fmla="*/ 14 h 128"/>
                <a:gd name="T18" fmla="*/ 114 w 128"/>
                <a:gd name="T19" fmla="*/ 62 h 128"/>
                <a:gd name="T20" fmla="*/ 62 w 128"/>
                <a:gd name="T21" fmla="*/ 114 h 128"/>
                <a:gd name="T22" fmla="*/ 15 w 128"/>
                <a:gd name="T23" fmla="*/ 69 h 128"/>
                <a:gd name="T24" fmla="*/ 29 w 128"/>
                <a:gd name="T25" fmla="*/ 54 h 128"/>
                <a:gd name="T26" fmla="*/ 22 w 128"/>
                <a:gd name="T27" fmla="*/ 47 h 128"/>
                <a:gd name="T28" fmla="*/ 7 w 128"/>
                <a:gd name="T29" fmla="*/ 62 h 128"/>
                <a:gd name="T30" fmla="*/ 7 w 128"/>
                <a:gd name="T31" fmla="*/ 62 h 128"/>
                <a:gd name="T32" fmla="*/ 0 w 128"/>
                <a:gd name="T33" fmla="*/ 69 h 128"/>
                <a:gd name="T34" fmla="*/ 62 w 128"/>
                <a:gd name="T35" fmla="*/ 128 h 128"/>
                <a:gd name="T36" fmla="*/ 128 w 128"/>
                <a:gd name="T37" fmla="*/ 62 h 128"/>
                <a:gd name="T38" fmla="*/ 69 w 128"/>
                <a:gd name="T3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8" h="128">
                  <a:moveTo>
                    <a:pt x="69" y="0"/>
                  </a:moveTo>
                  <a:lnTo>
                    <a:pt x="64" y="5"/>
                  </a:lnTo>
                  <a:lnTo>
                    <a:pt x="64" y="5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48" y="21"/>
                  </a:lnTo>
                  <a:lnTo>
                    <a:pt x="55" y="28"/>
                  </a:lnTo>
                  <a:lnTo>
                    <a:pt x="69" y="14"/>
                  </a:lnTo>
                  <a:lnTo>
                    <a:pt x="114" y="62"/>
                  </a:lnTo>
                  <a:lnTo>
                    <a:pt x="62" y="114"/>
                  </a:lnTo>
                  <a:lnTo>
                    <a:pt x="15" y="69"/>
                  </a:lnTo>
                  <a:lnTo>
                    <a:pt x="29" y="54"/>
                  </a:lnTo>
                  <a:lnTo>
                    <a:pt x="22" y="47"/>
                  </a:lnTo>
                  <a:lnTo>
                    <a:pt x="7" y="62"/>
                  </a:lnTo>
                  <a:lnTo>
                    <a:pt x="7" y="62"/>
                  </a:lnTo>
                  <a:lnTo>
                    <a:pt x="0" y="69"/>
                  </a:lnTo>
                  <a:lnTo>
                    <a:pt x="62" y="128"/>
                  </a:lnTo>
                  <a:lnTo>
                    <a:pt x="128" y="62"/>
                  </a:lnTo>
                  <a:lnTo>
                    <a:pt x="6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7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975653" y="3675186"/>
              <a:ext cx="171612" cy="171612"/>
            </a:xfrm>
            <a:custGeom>
              <a:avLst/>
              <a:gdLst>
                <a:gd name="T0" fmla="*/ 0 w 95"/>
                <a:gd name="T1" fmla="*/ 7 h 95"/>
                <a:gd name="T2" fmla="*/ 88 w 95"/>
                <a:gd name="T3" fmla="*/ 95 h 95"/>
                <a:gd name="T4" fmla="*/ 95 w 95"/>
                <a:gd name="T5" fmla="*/ 87 h 95"/>
                <a:gd name="T6" fmla="*/ 7 w 95"/>
                <a:gd name="T7" fmla="*/ 0 h 95"/>
                <a:gd name="T8" fmla="*/ 0 w 95"/>
                <a:gd name="T9" fmla="*/ 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95">
                  <a:moveTo>
                    <a:pt x="0" y="7"/>
                  </a:moveTo>
                  <a:lnTo>
                    <a:pt x="88" y="95"/>
                  </a:lnTo>
                  <a:lnTo>
                    <a:pt x="95" y="87"/>
                  </a:lnTo>
                  <a:lnTo>
                    <a:pt x="7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7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856428" y="3555962"/>
              <a:ext cx="231224" cy="229418"/>
            </a:xfrm>
            <a:custGeom>
              <a:avLst/>
              <a:gdLst>
                <a:gd name="T0" fmla="*/ 59 w 128"/>
                <a:gd name="T1" fmla="*/ 113 h 127"/>
                <a:gd name="T2" fmla="*/ 14 w 128"/>
                <a:gd name="T3" fmla="*/ 66 h 127"/>
                <a:gd name="T4" fmla="*/ 66 w 128"/>
                <a:gd name="T5" fmla="*/ 14 h 127"/>
                <a:gd name="T6" fmla="*/ 114 w 128"/>
                <a:gd name="T7" fmla="*/ 59 h 127"/>
                <a:gd name="T8" fmla="*/ 99 w 128"/>
                <a:gd name="T9" fmla="*/ 73 h 127"/>
                <a:gd name="T10" fmla="*/ 106 w 128"/>
                <a:gd name="T11" fmla="*/ 80 h 127"/>
                <a:gd name="T12" fmla="*/ 121 w 128"/>
                <a:gd name="T13" fmla="*/ 66 h 127"/>
                <a:gd name="T14" fmla="*/ 121 w 128"/>
                <a:gd name="T15" fmla="*/ 66 h 127"/>
                <a:gd name="T16" fmla="*/ 128 w 128"/>
                <a:gd name="T17" fmla="*/ 59 h 127"/>
                <a:gd name="T18" fmla="*/ 66 w 128"/>
                <a:gd name="T19" fmla="*/ 0 h 127"/>
                <a:gd name="T20" fmla="*/ 0 w 128"/>
                <a:gd name="T21" fmla="*/ 66 h 127"/>
                <a:gd name="T22" fmla="*/ 59 w 128"/>
                <a:gd name="T23" fmla="*/ 127 h 127"/>
                <a:gd name="T24" fmla="*/ 66 w 128"/>
                <a:gd name="T25" fmla="*/ 120 h 127"/>
                <a:gd name="T26" fmla="*/ 80 w 128"/>
                <a:gd name="T27" fmla="*/ 106 h 127"/>
                <a:gd name="T28" fmla="*/ 73 w 128"/>
                <a:gd name="T29" fmla="*/ 99 h 127"/>
                <a:gd name="T30" fmla="*/ 59 w 128"/>
                <a:gd name="T31" fmla="*/ 11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8" h="127">
                  <a:moveTo>
                    <a:pt x="59" y="113"/>
                  </a:moveTo>
                  <a:lnTo>
                    <a:pt x="14" y="66"/>
                  </a:lnTo>
                  <a:lnTo>
                    <a:pt x="66" y="14"/>
                  </a:lnTo>
                  <a:lnTo>
                    <a:pt x="114" y="59"/>
                  </a:lnTo>
                  <a:lnTo>
                    <a:pt x="99" y="73"/>
                  </a:lnTo>
                  <a:lnTo>
                    <a:pt x="106" y="80"/>
                  </a:lnTo>
                  <a:lnTo>
                    <a:pt x="121" y="66"/>
                  </a:lnTo>
                  <a:lnTo>
                    <a:pt x="121" y="66"/>
                  </a:lnTo>
                  <a:lnTo>
                    <a:pt x="128" y="59"/>
                  </a:lnTo>
                  <a:lnTo>
                    <a:pt x="66" y="0"/>
                  </a:lnTo>
                  <a:lnTo>
                    <a:pt x="0" y="66"/>
                  </a:lnTo>
                  <a:lnTo>
                    <a:pt x="59" y="127"/>
                  </a:lnTo>
                  <a:lnTo>
                    <a:pt x="66" y="120"/>
                  </a:lnTo>
                  <a:lnTo>
                    <a:pt x="80" y="106"/>
                  </a:lnTo>
                  <a:lnTo>
                    <a:pt x="73" y="99"/>
                  </a:lnTo>
                  <a:lnTo>
                    <a:pt x="59" y="1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78" name="Group 77出自【趣你的PPT】(微信:qunideppt)：最优质的PPT资源库"/>
          <p:cNvGrpSpPr/>
          <p:nvPr/>
        </p:nvGrpSpPr>
        <p:grpSpPr>
          <a:xfrm>
            <a:off x="8149596" y="4704718"/>
            <a:ext cx="454557" cy="434619"/>
            <a:chOff x="6676550" y="3563187"/>
            <a:chExt cx="411868" cy="393803"/>
          </a:xfrm>
          <a:solidFill>
            <a:srgbClr val="608C7D"/>
          </a:solidFill>
        </p:grpSpPr>
        <p:sp>
          <p:nvSpPr>
            <p:cNvPr id="7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76550" y="3563187"/>
              <a:ext cx="411868" cy="393803"/>
            </a:xfrm>
            <a:custGeom>
              <a:avLst/>
              <a:gdLst>
                <a:gd name="T0" fmla="*/ 114 w 228"/>
                <a:gd name="T1" fmla="*/ 22 h 218"/>
                <a:gd name="T2" fmla="*/ 140 w 228"/>
                <a:gd name="T3" fmla="*/ 76 h 218"/>
                <a:gd name="T4" fmla="*/ 142 w 228"/>
                <a:gd name="T5" fmla="*/ 81 h 218"/>
                <a:gd name="T6" fmla="*/ 147 w 228"/>
                <a:gd name="T7" fmla="*/ 81 h 218"/>
                <a:gd name="T8" fmla="*/ 206 w 228"/>
                <a:gd name="T9" fmla="*/ 90 h 218"/>
                <a:gd name="T10" fmla="*/ 164 w 228"/>
                <a:gd name="T11" fmla="*/ 133 h 218"/>
                <a:gd name="T12" fmla="*/ 161 w 228"/>
                <a:gd name="T13" fmla="*/ 135 h 218"/>
                <a:gd name="T14" fmla="*/ 161 w 228"/>
                <a:gd name="T15" fmla="*/ 140 h 218"/>
                <a:gd name="T16" fmla="*/ 171 w 228"/>
                <a:gd name="T17" fmla="*/ 199 h 218"/>
                <a:gd name="T18" fmla="*/ 119 w 228"/>
                <a:gd name="T19" fmla="*/ 173 h 218"/>
                <a:gd name="T20" fmla="*/ 114 w 228"/>
                <a:gd name="T21" fmla="*/ 171 h 218"/>
                <a:gd name="T22" fmla="*/ 109 w 228"/>
                <a:gd name="T23" fmla="*/ 173 h 218"/>
                <a:gd name="T24" fmla="*/ 57 w 228"/>
                <a:gd name="T25" fmla="*/ 199 h 218"/>
                <a:gd name="T26" fmla="*/ 67 w 228"/>
                <a:gd name="T27" fmla="*/ 140 h 218"/>
                <a:gd name="T28" fmla="*/ 67 w 228"/>
                <a:gd name="T29" fmla="*/ 135 h 218"/>
                <a:gd name="T30" fmla="*/ 64 w 228"/>
                <a:gd name="T31" fmla="*/ 133 h 218"/>
                <a:gd name="T32" fmla="*/ 22 w 228"/>
                <a:gd name="T33" fmla="*/ 90 h 218"/>
                <a:gd name="T34" fmla="*/ 81 w 228"/>
                <a:gd name="T35" fmla="*/ 81 h 218"/>
                <a:gd name="T36" fmla="*/ 86 w 228"/>
                <a:gd name="T37" fmla="*/ 81 h 218"/>
                <a:gd name="T38" fmla="*/ 88 w 228"/>
                <a:gd name="T39" fmla="*/ 76 h 218"/>
                <a:gd name="T40" fmla="*/ 114 w 228"/>
                <a:gd name="T41" fmla="*/ 22 h 218"/>
                <a:gd name="T42" fmla="*/ 114 w 228"/>
                <a:gd name="T43" fmla="*/ 0 h 218"/>
                <a:gd name="T44" fmla="*/ 79 w 228"/>
                <a:gd name="T45" fmla="*/ 71 h 218"/>
                <a:gd name="T46" fmla="*/ 0 w 228"/>
                <a:gd name="T47" fmla="*/ 83 h 218"/>
                <a:gd name="T48" fmla="*/ 57 w 228"/>
                <a:gd name="T49" fmla="*/ 140 h 218"/>
                <a:gd name="T50" fmla="*/ 43 w 228"/>
                <a:gd name="T51" fmla="*/ 218 h 218"/>
                <a:gd name="T52" fmla="*/ 114 w 228"/>
                <a:gd name="T53" fmla="*/ 180 h 218"/>
                <a:gd name="T54" fmla="*/ 185 w 228"/>
                <a:gd name="T55" fmla="*/ 218 h 218"/>
                <a:gd name="T56" fmla="*/ 171 w 228"/>
                <a:gd name="T57" fmla="*/ 140 h 218"/>
                <a:gd name="T58" fmla="*/ 228 w 228"/>
                <a:gd name="T59" fmla="*/ 83 h 218"/>
                <a:gd name="T60" fmla="*/ 150 w 228"/>
                <a:gd name="T61" fmla="*/ 71 h 218"/>
                <a:gd name="T62" fmla="*/ 114 w 228"/>
                <a:gd name="T63" fmla="*/ 0 h 218"/>
                <a:gd name="T64" fmla="*/ 114 w 228"/>
                <a:gd name="T65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218">
                  <a:moveTo>
                    <a:pt x="114" y="22"/>
                  </a:moveTo>
                  <a:lnTo>
                    <a:pt x="140" y="76"/>
                  </a:lnTo>
                  <a:lnTo>
                    <a:pt x="142" y="81"/>
                  </a:lnTo>
                  <a:lnTo>
                    <a:pt x="147" y="81"/>
                  </a:lnTo>
                  <a:lnTo>
                    <a:pt x="206" y="90"/>
                  </a:lnTo>
                  <a:lnTo>
                    <a:pt x="164" y="133"/>
                  </a:lnTo>
                  <a:lnTo>
                    <a:pt x="161" y="135"/>
                  </a:lnTo>
                  <a:lnTo>
                    <a:pt x="161" y="140"/>
                  </a:lnTo>
                  <a:lnTo>
                    <a:pt x="171" y="199"/>
                  </a:lnTo>
                  <a:lnTo>
                    <a:pt x="119" y="173"/>
                  </a:lnTo>
                  <a:lnTo>
                    <a:pt x="114" y="171"/>
                  </a:lnTo>
                  <a:lnTo>
                    <a:pt x="109" y="173"/>
                  </a:lnTo>
                  <a:lnTo>
                    <a:pt x="57" y="199"/>
                  </a:lnTo>
                  <a:lnTo>
                    <a:pt x="67" y="140"/>
                  </a:lnTo>
                  <a:lnTo>
                    <a:pt x="67" y="135"/>
                  </a:lnTo>
                  <a:lnTo>
                    <a:pt x="64" y="133"/>
                  </a:lnTo>
                  <a:lnTo>
                    <a:pt x="22" y="90"/>
                  </a:lnTo>
                  <a:lnTo>
                    <a:pt x="81" y="81"/>
                  </a:lnTo>
                  <a:lnTo>
                    <a:pt x="86" y="81"/>
                  </a:lnTo>
                  <a:lnTo>
                    <a:pt x="88" y="76"/>
                  </a:lnTo>
                  <a:lnTo>
                    <a:pt x="114" y="22"/>
                  </a:lnTo>
                  <a:close/>
                  <a:moveTo>
                    <a:pt x="114" y="0"/>
                  </a:moveTo>
                  <a:lnTo>
                    <a:pt x="79" y="71"/>
                  </a:lnTo>
                  <a:lnTo>
                    <a:pt x="0" y="83"/>
                  </a:lnTo>
                  <a:lnTo>
                    <a:pt x="57" y="140"/>
                  </a:lnTo>
                  <a:lnTo>
                    <a:pt x="43" y="218"/>
                  </a:lnTo>
                  <a:lnTo>
                    <a:pt x="114" y="180"/>
                  </a:lnTo>
                  <a:lnTo>
                    <a:pt x="185" y="218"/>
                  </a:lnTo>
                  <a:lnTo>
                    <a:pt x="171" y="140"/>
                  </a:lnTo>
                  <a:lnTo>
                    <a:pt x="228" y="83"/>
                  </a:lnTo>
                  <a:lnTo>
                    <a:pt x="150" y="71"/>
                  </a:lnTo>
                  <a:lnTo>
                    <a:pt x="114" y="0"/>
                  </a:ln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8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76550" y="3563187"/>
              <a:ext cx="411868" cy="393803"/>
            </a:xfrm>
            <a:custGeom>
              <a:avLst/>
              <a:gdLst>
                <a:gd name="T0" fmla="*/ 114 w 228"/>
                <a:gd name="T1" fmla="*/ 22 h 218"/>
                <a:gd name="T2" fmla="*/ 140 w 228"/>
                <a:gd name="T3" fmla="*/ 76 h 218"/>
                <a:gd name="T4" fmla="*/ 142 w 228"/>
                <a:gd name="T5" fmla="*/ 81 h 218"/>
                <a:gd name="T6" fmla="*/ 147 w 228"/>
                <a:gd name="T7" fmla="*/ 81 h 218"/>
                <a:gd name="T8" fmla="*/ 206 w 228"/>
                <a:gd name="T9" fmla="*/ 90 h 218"/>
                <a:gd name="T10" fmla="*/ 164 w 228"/>
                <a:gd name="T11" fmla="*/ 133 h 218"/>
                <a:gd name="T12" fmla="*/ 161 w 228"/>
                <a:gd name="T13" fmla="*/ 135 h 218"/>
                <a:gd name="T14" fmla="*/ 161 w 228"/>
                <a:gd name="T15" fmla="*/ 140 h 218"/>
                <a:gd name="T16" fmla="*/ 171 w 228"/>
                <a:gd name="T17" fmla="*/ 199 h 218"/>
                <a:gd name="T18" fmla="*/ 119 w 228"/>
                <a:gd name="T19" fmla="*/ 173 h 218"/>
                <a:gd name="T20" fmla="*/ 114 w 228"/>
                <a:gd name="T21" fmla="*/ 171 h 218"/>
                <a:gd name="T22" fmla="*/ 109 w 228"/>
                <a:gd name="T23" fmla="*/ 173 h 218"/>
                <a:gd name="T24" fmla="*/ 57 w 228"/>
                <a:gd name="T25" fmla="*/ 199 h 218"/>
                <a:gd name="T26" fmla="*/ 67 w 228"/>
                <a:gd name="T27" fmla="*/ 140 h 218"/>
                <a:gd name="T28" fmla="*/ 67 w 228"/>
                <a:gd name="T29" fmla="*/ 135 h 218"/>
                <a:gd name="T30" fmla="*/ 64 w 228"/>
                <a:gd name="T31" fmla="*/ 133 h 218"/>
                <a:gd name="T32" fmla="*/ 22 w 228"/>
                <a:gd name="T33" fmla="*/ 90 h 218"/>
                <a:gd name="T34" fmla="*/ 81 w 228"/>
                <a:gd name="T35" fmla="*/ 81 h 218"/>
                <a:gd name="T36" fmla="*/ 86 w 228"/>
                <a:gd name="T37" fmla="*/ 81 h 218"/>
                <a:gd name="T38" fmla="*/ 88 w 228"/>
                <a:gd name="T39" fmla="*/ 76 h 218"/>
                <a:gd name="T40" fmla="*/ 114 w 228"/>
                <a:gd name="T41" fmla="*/ 22 h 218"/>
                <a:gd name="T42" fmla="*/ 114 w 228"/>
                <a:gd name="T43" fmla="*/ 0 h 218"/>
                <a:gd name="T44" fmla="*/ 79 w 228"/>
                <a:gd name="T45" fmla="*/ 71 h 218"/>
                <a:gd name="T46" fmla="*/ 0 w 228"/>
                <a:gd name="T47" fmla="*/ 83 h 218"/>
                <a:gd name="T48" fmla="*/ 57 w 228"/>
                <a:gd name="T49" fmla="*/ 140 h 218"/>
                <a:gd name="T50" fmla="*/ 43 w 228"/>
                <a:gd name="T51" fmla="*/ 218 h 218"/>
                <a:gd name="T52" fmla="*/ 114 w 228"/>
                <a:gd name="T53" fmla="*/ 180 h 218"/>
                <a:gd name="T54" fmla="*/ 185 w 228"/>
                <a:gd name="T55" fmla="*/ 218 h 218"/>
                <a:gd name="T56" fmla="*/ 171 w 228"/>
                <a:gd name="T57" fmla="*/ 140 h 218"/>
                <a:gd name="T58" fmla="*/ 228 w 228"/>
                <a:gd name="T59" fmla="*/ 83 h 218"/>
                <a:gd name="T60" fmla="*/ 150 w 228"/>
                <a:gd name="T61" fmla="*/ 71 h 218"/>
                <a:gd name="T62" fmla="*/ 114 w 228"/>
                <a:gd name="T63" fmla="*/ 0 h 218"/>
                <a:gd name="T64" fmla="*/ 114 w 228"/>
                <a:gd name="T65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8" h="218">
                  <a:moveTo>
                    <a:pt x="114" y="22"/>
                  </a:moveTo>
                  <a:lnTo>
                    <a:pt x="140" y="76"/>
                  </a:lnTo>
                  <a:lnTo>
                    <a:pt x="142" y="81"/>
                  </a:lnTo>
                  <a:lnTo>
                    <a:pt x="147" y="81"/>
                  </a:lnTo>
                  <a:lnTo>
                    <a:pt x="206" y="90"/>
                  </a:lnTo>
                  <a:lnTo>
                    <a:pt x="164" y="133"/>
                  </a:lnTo>
                  <a:lnTo>
                    <a:pt x="161" y="135"/>
                  </a:lnTo>
                  <a:lnTo>
                    <a:pt x="161" y="140"/>
                  </a:lnTo>
                  <a:lnTo>
                    <a:pt x="171" y="199"/>
                  </a:lnTo>
                  <a:lnTo>
                    <a:pt x="119" y="173"/>
                  </a:lnTo>
                  <a:lnTo>
                    <a:pt x="114" y="171"/>
                  </a:lnTo>
                  <a:lnTo>
                    <a:pt x="109" y="173"/>
                  </a:lnTo>
                  <a:lnTo>
                    <a:pt x="57" y="199"/>
                  </a:lnTo>
                  <a:lnTo>
                    <a:pt x="67" y="140"/>
                  </a:lnTo>
                  <a:lnTo>
                    <a:pt x="67" y="135"/>
                  </a:lnTo>
                  <a:lnTo>
                    <a:pt x="64" y="133"/>
                  </a:lnTo>
                  <a:lnTo>
                    <a:pt x="22" y="90"/>
                  </a:lnTo>
                  <a:lnTo>
                    <a:pt x="81" y="81"/>
                  </a:lnTo>
                  <a:lnTo>
                    <a:pt x="86" y="81"/>
                  </a:lnTo>
                  <a:lnTo>
                    <a:pt x="88" y="76"/>
                  </a:lnTo>
                  <a:lnTo>
                    <a:pt x="114" y="22"/>
                  </a:lnTo>
                  <a:moveTo>
                    <a:pt x="114" y="0"/>
                  </a:moveTo>
                  <a:lnTo>
                    <a:pt x="79" y="71"/>
                  </a:lnTo>
                  <a:lnTo>
                    <a:pt x="0" y="83"/>
                  </a:lnTo>
                  <a:lnTo>
                    <a:pt x="57" y="140"/>
                  </a:lnTo>
                  <a:lnTo>
                    <a:pt x="43" y="218"/>
                  </a:lnTo>
                  <a:lnTo>
                    <a:pt x="114" y="180"/>
                  </a:lnTo>
                  <a:lnTo>
                    <a:pt x="185" y="218"/>
                  </a:lnTo>
                  <a:lnTo>
                    <a:pt x="171" y="140"/>
                  </a:lnTo>
                  <a:lnTo>
                    <a:pt x="228" y="83"/>
                  </a:lnTo>
                  <a:lnTo>
                    <a:pt x="150" y="71"/>
                  </a:lnTo>
                  <a:lnTo>
                    <a:pt x="114" y="0"/>
                  </a:lnTo>
                  <a:lnTo>
                    <a:pt x="114" y="0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81" name="Group 80出自【趣你的PPT】(微信:qunideppt)：最优质的PPT资源库"/>
          <p:cNvGrpSpPr/>
          <p:nvPr/>
        </p:nvGrpSpPr>
        <p:grpSpPr>
          <a:xfrm>
            <a:off x="8111716" y="5597880"/>
            <a:ext cx="530316" cy="466518"/>
            <a:chOff x="6642227" y="4372471"/>
            <a:chExt cx="480513" cy="422706"/>
          </a:xfrm>
          <a:solidFill>
            <a:srgbClr val="608C7D"/>
          </a:solidFill>
        </p:grpSpPr>
        <p:sp>
          <p:nvSpPr>
            <p:cNvPr id="8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45195" y="4444728"/>
              <a:ext cx="274578" cy="272772"/>
            </a:xfrm>
            <a:custGeom>
              <a:avLst/>
              <a:gdLst>
                <a:gd name="T0" fmla="*/ 32 w 64"/>
                <a:gd name="T1" fmla="*/ 0 h 64"/>
                <a:gd name="T2" fmla="*/ 0 w 64"/>
                <a:gd name="T3" fmla="*/ 32 h 64"/>
                <a:gd name="T4" fmla="*/ 32 w 64"/>
                <a:gd name="T5" fmla="*/ 64 h 64"/>
                <a:gd name="T6" fmla="*/ 64 w 64"/>
                <a:gd name="T7" fmla="*/ 32 h 64"/>
                <a:gd name="T8" fmla="*/ 32 w 64"/>
                <a:gd name="T9" fmla="*/ 0 h 64"/>
                <a:gd name="T10" fmla="*/ 32 w 64"/>
                <a:gd name="T11" fmla="*/ 60 h 64"/>
                <a:gd name="T12" fmla="*/ 4 w 64"/>
                <a:gd name="T13" fmla="*/ 32 h 64"/>
                <a:gd name="T14" fmla="*/ 32 w 64"/>
                <a:gd name="T15" fmla="*/ 4 h 64"/>
                <a:gd name="T16" fmla="*/ 60 w 64"/>
                <a:gd name="T17" fmla="*/ 32 h 64"/>
                <a:gd name="T18" fmla="*/ 32 w 64"/>
                <a:gd name="T1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32" y="0"/>
                  </a:moveTo>
                  <a:cubicBezTo>
                    <a:pt x="14" y="0"/>
                    <a:pt x="0" y="14"/>
                    <a:pt x="0" y="32"/>
                  </a:cubicBezTo>
                  <a:cubicBezTo>
                    <a:pt x="0" y="50"/>
                    <a:pt x="14" y="64"/>
                    <a:pt x="32" y="64"/>
                  </a:cubicBezTo>
                  <a:cubicBezTo>
                    <a:pt x="50" y="64"/>
                    <a:pt x="64" y="50"/>
                    <a:pt x="64" y="32"/>
                  </a:cubicBezTo>
                  <a:cubicBezTo>
                    <a:pt x="64" y="14"/>
                    <a:pt x="50" y="0"/>
                    <a:pt x="32" y="0"/>
                  </a:cubicBezTo>
                  <a:close/>
                  <a:moveTo>
                    <a:pt x="32" y="60"/>
                  </a:moveTo>
                  <a:cubicBezTo>
                    <a:pt x="17" y="60"/>
                    <a:pt x="4" y="47"/>
                    <a:pt x="4" y="32"/>
                  </a:cubicBezTo>
                  <a:cubicBezTo>
                    <a:pt x="4" y="17"/>
                    <a:pt x="17" y="4"/>
                    <a:pt x="32" y="4"/>
                  </a:cubicBezTo>
                  <a:cubicBezTo>
                    <a:pt x="47" y="4"/>
                    <a:pt x="60" y="17"/>
                    <a:pt x="60" y="32"/>
                  </a:cubicBezTo>
                  <a:cubicBezTo>
                    <a:pt x="60" y="47"/>
                    <a:pt x="47" y="60"/>
                    <a:pt x="32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8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797581" y="4495309"/>
              <a:ext cx="84903" cy="171612"/>
            </a:xfrm>
            <a:custGeom>
              <a:avLst/>
              <a:gdLst>
                <a:gd name="T0" fmla="*/ 0 w 20"/>
                <a:gd name="T1" fmla="*/ 20 h 40"/>
                <a:gd name="T2" fmla="*/ 20 w 20"/>
                <a:gd name="T3" fmla="*/ 40 h 40"/>
                <a:gd name="T4" fmla="*/ 20 w 20"/>
                <a:gd name="T5" fmla="*/ 0 h 40"/>
                <a:gd name="T6" fmla="*/ 0 w 20"/>
                <a:gd name="T7" fmla="*/ 20 h 40"/>
                <a:gd name="T8" fmla="*/ 16 w 20"/>
                <a:gd name="T9" fmla="*/ 5 h 40"/>
                <a:gd name="T10" fmla="*/ 16 w 20"/>
                <a:gd name="T11" fmla="*/ 35 h 40"/>
                <a:gd name="T12" fmla="*/ 4 w 20"/>
                <a:gd name="T13" fmla="*/ 20 h 40"/>
                <a:gd name="T14" fmla="*/ 16 w 20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40">
                  <a:moveTo>
                    <a:pt x="0" y="20"/>
                  </a:moveTo>
                  <a:cubicBezTo>
                    <a:pt x="0" y="31"/>
                    <a:pt x="9" y="40"/>
                    <a:pt x="20" y="4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lose/>
                  <a:moveTo>
                    <a:pt x="16" y="5"/>
                  </a:moveTo>
                  <a:cubicBezTo>
                    <a:pt x="16" y="35"/>
                    <a:pt x="16" y="35"/>
                    <a:pt x="16" y="35"/>
                  </a:cubicBezTo>
                  <a:cubicBezTo>
                    <a:pt x="9" y="34"/>
                    <a:pt x="4" y="27"/>
                    <a:pt x="4" y="20"/>
                  </a:cubicBezTo>
                  <a:cubicBezTo>
                    <a:pt x="4" y="13"/>
                    <a:pt x="9" y="6"/>
                    <a:pt x="1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8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642227" y="4572985"/>
              <a:ext cx="68645" cy="16258"/>
            </a:xfrm>
            <a:custGeom>
              <a:avLst/>
              <a:gdLst>
                <a:gd name="T0" fmla="*/ 0 w 16"/>
                <a:gd name="T1" fmla="*/ 0 h 4"/>
                <a:gd name="T2" fmla="*/ 0 w 16"/>
                <a:gd name="T3" fmla="*/ 4 h 4"/>
                <a:gd name="T4" fmla="*/ 16 w 16"/>
                <a:gd name="T5" fmla="*/ 4 h 4"/>
                <a:gd name="T6" fmla="*/ 16 w 16"/>
                <a:gd name="T7" fmla="*/ 2 h 4"/>
                <a:gd name="T8" fmla="*/ 16 w 16"/>
                <a:gd name="T9" fmla="*/ 0 h 4"/>
                <a:gd name="T10" fmla="*/ 0 w 1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4">
                  <a:moveTo>
                    <a:pt x="0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2"/>
                  </a:cubicBezTo>
                  <a:cubicBezTo>
                    <a:pt x="16" y="1"/>
                    <a:pt x="16" y="1"/>
                    <a:pt x="1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8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54095" y="4572985"/>
              <a:ext cx="68645" cy="16258"/>
            </a:xfrm>
            <a:custGeom>
              <a:avLst/>
              <a:gdLst>
                <a:gd name="T0" fmla="*/ 0 w 16"/>
                <a:gd name="T1" fmla="*/ 0 h 4"/>
                <a:gd name="T2" fmla="*/ 0 w 16"/>
                <a:gd name="T3" fmla="*/ 2 h 4"/>
                <a:gd name="T4" fmla="*/ 0 w 16"/>
                <a:gd name="T5" fmla="*/ 4 h 4"/>
                <a:gd name="T6" fmla="*/ 16 w 16"/>
                <a:gd name="T7" fmla="*/ 4 h 4"/>
                <a:gd name="T8" fmla="*/ 16 w 16"/>
                <a:gd name="T9" fmla="*/ 0 h 4"/>
                <a:gd name="T10" fmla="*/ 0 w 1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4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0"/>
                    <a:pt x="16" y="0"/>
                    <a:pt x="1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8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4226" y="4722920"/>
              <a:ext cx="50580" cy="72257"/>
            </a:xfrm>
            <a:custGeom>
              <a:avLst/>
              <a:gdLst>
                <a:gd name="T0" fmla="*/ 8 w 12"/>
                <a:gd name="T1" fmla="*/ 0 h 17"/>
                <a:gd name="T2" fmla="*/ 0 w 12"/>
                <a:gd name="T3" fmla="*/ 15 h 17"/>
                <a:gd name="T4" fmla="*/ 4 w 12"/>
                <a:gd name="T5" fmla="*/ 17 h 17"/>
                <a:gd name="T6" fmla="*/ 12 w 12"/>
                <a:gd name="T7" fmla="*/ 2 h 17"/>
                <a:gd name="T8" fmla="*/ 10 w 12"/>
                <a:gd name="T9" fmla="*/ 2 h 17"/>
                <a:gd name="T10" fmla="*/ 8 w 12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8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0" y="2"/>
                  </a:cubicBezTo>
                  <a:cubicBezTo>
                    <a:pt x="9" y="1"/>
                    <a:pt x="9" y="1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8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60160" y="4372471"/>
              <a:ext cx="50580" cy="66839"/>
            </a:xfrm>
            <a:custGeom>
              <a:avLst/>
              <a:gdLst>
                <a:gd name="T0" fmla="*/ 4 w 12"/>
                <a:gd name="T1" fmla="*/ 16 h 16"/>
                <a:gd name="T2" fmla="*/ 12 w 12"/>
                <a:gd name="T3" fmla="*/ 2 h 16"/>
                <a:gd name="T4" fmla="*/ 8 w 12"/>
                <a:gd name="T5" fmla="*/ 0 h 16"/>
                <a:gd name="T6" fmla="*/ 0 w 12"/>
                <a:gd name="T7" fmla="*/ 14 h 16"/>
                <a:gd name="T8" fmla="*/ 2 w 12"/>
                <a:gd name="T9" fmla="*/ 14 h 16"/>
                <a:gd name="T10" fmla="*/ 4 w 12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6">
                  <a:moveTo>
                    <a:pt x="4" y="16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2" y="14"/>
                  </a:cubicBezTo>
                  <a:cubicBezTo>
                    <a:pt x="3" y="15"/>
                    <a:pt x="3" y="15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8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960160" y="4722920"/>
              <a:ext cx="50580" cy="72257"/>
            </a:xfrm>
            <a:custGeom>
              <a:avLst/>
              <a:gdLst>
                <a:gd name="T0" fmla="*/ 2 w 12"/>
                <a:gd name="T1" fmla="*/ 2 h 17"/>
                <a:gd name="T2" fmla="*/ 0 w 12"/>
                <a:gd name="T3" fmla="*/ 2 h 17"/>
                <a:gd name="T4" fmla="*/ 8 w 12"/>
                <a:gd name="T5" fmla="*/ 17 h 17"/>
                <a:gd name="T6" fmla="*/ 12 w 12"/>
                <a:gd name="T7" fmla="*/ 15 h 17"/>
                <a:gd name="T8" fmla="*/ 4 w 12"/>
                <a:gd name="T9" fmla="*/ 0 h 17"/>
                <a:gd name="T10" fmla="*/ 2 w 12"/>
                <a:gd name="T11" fmla="*/ 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7">
                  <a:moveTo>
                    <a:pt x="2" y="2"/>
                  </a:moveTo>
                  <a:cubicBezTo>
                    <a:pt x="1" y="2"/>
                    <a:pt x="1" y="2"/>
                    <a:pt x="0" y="2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8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754226" y="4372471"/>
              <a:ext cx="50580" cy="66839"/>
            </a:xfrm>
            <a:custGeom>
              <a:avLst/>
              <a:gdLst>
                <a:gd name="T0" fmla="*/ 10 w 12"/>
                <a:gd name="T1" fmla="*/ 14 h 16"/>
                <a:gd name="T2" fmla="*/ 12 w 12"/>
                <a:gd name="T3" fmla="*/ 14 h 16"/>
                <a:gd name="T4" fmla="*/ 4 w 12"/>
                <a:gd name="T5" fmla="*/ 0 h 16"/>
                <a:gd name="T6" fmla="*/ 0 w 12"/>
                <a:gd name="T7" fmla="*/ 2 h 16"/>
                <a:gd name="T8" fmla="*/ 8 w 12"/>
                <a:gd name="T9" fmla="*/ 16 h 16"/>
                <a:gd name="T10" fmla="*/ 10 w 12"/>
                <a:gd name="T11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6">
                  <a:moveTo>
                    <a:pt x="10" y="14"/>
                  </a:moveTo>
                  <a:cubicBezTo>
                    <a:pt x="11" y="14"/>
                    <a:pt x="11" y="14"/>
                    <a:pt x="12" y="14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9" y="15"/>
                    <a:pt x="9" y="15"/>
                    <a:pt x="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90" name="Group 89出自【趣你的PPT】(微信:qunideppt)：最优质的PPT资源库"/>
          <p:cNvGrpSpPr/>
          <p:nvPr/>
        </p:nvGrpSpPr>
        <p:grpSpPr>
          <a:xfrm>
            <a:off x="7300296" y="5619810"/>
            <a:ext cx="358860" cy="416678"/>
            <a:chOff x="5907008" y="4392341"/>
            <a:chExt cx="325159" cy="377546"/>
          </a:xfrm>
          <a:solidFill>
            <a:srgbClr val="608C7D"/>
          </a:solidFill>
        </p:grpSpPr>
        <p:sp>
          <p:nvSpPr>
            <p:cNvPr id="9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07008" y="4444728"/>
              <a:ext cx="121032" cy="222192"/>
            </a:xfrm>
            <a:custGeom>
              <a:avLst/>
              <a:gdLst>
                <a:gd name="T0" fmla="*/ 28 w 28"/>
                <a:gd name="T1" fmla="*/ 30 h 52"/>
                <a:gd name="T2" fmla="*/ 28 w 28"/>
                <a:gd name="T3" fmla="*/ 0 h 52"/>
                <a:gd name="T4" fmla="*/ 0 w 28"/>
                <a:gd name="T5" fmla="*/ 32 h 52"/>
                <a:gd name="T6" fmla="*/ 7 w 28"/>
                <a:gd name="T7" fmla="*/ 52 h 52"/>
                <a:gd name="T8" fmla="*/ 28 w 28"/>
                <a:gd name="T9" fmla="*/ 30 h 52"/>
                <a:gd name="T10" fmla="*/ 24 w 28"/>
                <a:gd name="T11" fmla="*/ 5 h 52"/>
                <a:gd name="T12" fmla="*/ 24 w 28"/>
                <a:gd name="T13" fmla="*/ 29 h 52"/>
                <a:gd name="T14" fmla="*/ 7 w 28"/>
                <a:gd name="T15" fmla="*/ 45 h 52"/>
                <a:gd name="T16" fmla="*/ 4 w 28"/>
                <a:gd name="T17" fmla="*/ 32 h 52"/>
                <a:gd name="T18" fmla="*/ 24 w 28"/>
                <a:gd name="T19" fmla="*/ 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52">
                  <a:moveTo>
                    <a:pt x="28" y="3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2" y="2"/>
                    <a:pt x="0" y="16"/>
                    <a:pt x="0" y="32"/>
                  </a:cubicBezTo>
                  <a:cubicBezTo>
                    <a:pt x="0" y="39"/>
                    <a:pt x="3" y="46"/>
                    <a:pt x="7" y="52"/>
                  </a:cubicBezTo>
                  <a:lnTo>
                    <a:pt x="28" y="30"/>
                  </a:lnTo>
                  <a:close/>
                  <a:moveTo>
                    <a:pt x="24" y="5"/>
                  </a:moveTo>
                  <a:cubicBezTo>
                    <a:pt x="24" y="29"/>
                    <a:pt x="24" y="29"/>
                    <a:pt x="24" y="29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5" y="41"/>
                    <a:pt x="4" y="37"/>
                    <a:pt x="4" y="32"/>
                  </a:cubicBezTo>
                  <a:cubicBezTo>
                    <a:pt x="4" y="19"/>
                    <a:pt x="12" y="9"/>
                    <a:pt x="2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9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925073" y="4392341"/>
              <a:ext cx="307094" cy="377546"/>
            </a:xfrm>
            <a:custGeom>
              <a:avLst/>
              <a:gdLst>
                <a:gd name="T0" fmla="*/ 32 w 72"/>
                <a:gd name="T1" fmla="*/ 0 h 88"/>
                <a:gd name="T2" fmla="*/ 32 w 72"/>
                <a:gd name="T3" fmla="*/ 46 h 88"/>
                <a:gd name="T4" fmla="*/ 0 w 72"/>
                <a:gd name="T5" fmla="*/ 78 h 88"/>
                <a:gd name="T6" fmla="*/ 28 w 72"/>
                <a:gd name="T7" fmla="*/ 88 h 88"/>
                <a:gd name="T8" fmla="*/ 72 w 72"/>
                <a:gd name="T9" fmla="*/ 44 h 88"/>
                <a:gd name="T10" fmla="*/ 32 w 72"/>
                <a:gd name="T11" fmla="*/ 0 h 88"/>
                <a:gd name="T12" fmla="*/ 28 w 72"/>
                <a:gd name="T13" fmla="*/ 84 h 88"/>
                <a:gd name="T14" fmla="*/ 6 w 72"/>
                <a:gd name="T15" fmla="*/ 77 h 88"/>
                <a:gd name="T16" fmla="*/ 35 w 72"/>
                <a:gd name="T17" fmla="*/ 48 h 88"/>
                <a:gd name="T18" fmla="*/ 36 w 72"/>
                <a:gd name="T19" fmla="*/ 47 h 88"/>
                <a:gd name="T20" fmla="*/ 36 w 72"/>
                <a:gd name="T21" fmla="*/ 46 h 88"/>
                <a:gd name="T22" fmla="*/ 36 w 72"/>
                <a:gd name="T23" fmla="*/ 5 h 88"/>
                <a:gd name="T24" fmla="*/ 68 w 72"/>
                <a:gd name="T25" fmla="*/ 44 h 88"/>
                <a:gd name="T26" fmla="*/ 28 w 72"/>
                <a:gd name="T27" fmla="*/ 8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2" h="88">
                  <a:moveTo>
                    <a:pt x="32" y="0"/>
                  </a:moveTo>
                  <a:cubicBezTo>
                    <a:pt x="32" y="46"/>
                    <a:pt x="32" y="46"/>
                    <a:pt x="32" y="46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7" y="84"/>
                    <a:pt x="17" y="88"/>
                    <a:pt x="28" y="88"/>
                  </a:cubicBezTo>
                  <a:cubicBezTo>
                    <a:pt x="52" y="88"/>
                    <a:pt x="72" y="68"/>
                    <a:pt x="72" y="44"/>
                  </a:cubicBezTo>
                  <a:cubicBezTo>
                    <a:pt x="72" y="21"/>
                    <a:pt x="54" y="2"/>
                    <a:pt x="32" y="0"/>
                  </a:cubicBezTo>
                  <a:close/>
                  <a:moveTo>
                    <a:pt x="28" y="84"/>
                  </a:moveTo>
                  <a:cubicBezTo>
                    <a:pt x="20" y="84"/>
                    <a:pt x="12" y="82"/>
                    <a:pt x="6" y="7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55" y="9"/>
                    <a:pt x="68" y="25"/>
                    <a:pt x="68" y="44"/>
                  </a:cubicBezTo>
                  <a:cubicBezTo>
                    <a:pt x="68" y="66"/>
                    <a:pt x="50" y="84"/>
                    <a:pt x="28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9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19987" y="5677625"/>
            <a:ext cx="452564" cy="301044"/>
          </a:xfrm>
          <a:custGeom>
            <a:avLst/>
            <a:gdLst>
              <a:gd name="T0" fmla="*/ 59 w 96"/>
              <a:gd name="T1" fmla="*/ 4 h 64"/>
              <a:gd name="T2" fmla="*/ 82 w 96"/>
              <a:gd name="T3" fmla="*/ 26 h 64"/>
              <a:gd name="T4" fmla="*/ 82 w 96"/>
              <a:gd name="T5" fmla="*/ 29 h 64"/>
              <a:gd name="T6" fmla="*/ 81 w 96"/>
              <a:gd name="T7" fmla="*/ 32 h 64"/>
              <a:gd name="T8" fmla="*/ 84 w 96"/>
              <a:gd name="T9" fmla="*/ 33 h 64"/>
              <a:gd name="T10" fmla="*/ 92 w 96"/>
              <a:gd name="T11" fmla="*/ 46 h 64"/>
              <a:gd name="T12" fmla="*/ 78 w 96"/>
              <a:gd name="T13" fmla="*/ 60 h 64"/>
              <a:gd name="T14" fmla="*/ 19 w 96"/>
              <a:gd name="T15" fmla="*/ 60 h 64"/>
              <a:gd name="T16" fmla="*/ 4 w 96"/>
              <a:gd name="T17" fmla="*/ 45 h 64"/>
              <a:gd name="T18" fmla="*/ 16 w 96"/>
              <a:gd name="T19" fmla="*/ 30 h 64"/>
              <a:gd name="T20" fmla="*/ 20 w 96"/>
              <a:gd name="T21" fmla="*/ 30 h 64"/>
              <a:gd name="T22" fmla="*/ 20 w 96"/>
              <a:gd name="T23" fmla="*/ 26 h 64"/>
              <a:gd name="T24" fmla="*/ 20 w 96"/>
              <a:gd name="T25" fmla="*/ 25 h 64"/>
              <a:gd name="T26" fmla="*/ 29 w 96"/>
              <a:gd name="T27" fmla="*/ 15 h 64"/>
              <a:gd name="T28" fmla="*/ 34 w 96"/>
              <a:gd name="T29" fmla="*/ 17 h 64"/>
              <a:gd name="T30" fmla="*/ 37 w 96"/>
              <a:gd name="T31" fmla="*/ 19 h 64"/>
              <a:gd name="T32" fmla="*/ 39 w 96"/>
              <a:gd name="T33" fmla="*/ 15 h 64"/>
              <a:gd name="T34" fmla="*/ 59 w 96"/>
              <a:gd name="T35" fmla="*/ 4 h 64"/>
              <a:gd name="T36" fmla="*/ 59 w 96"/>
              <a:gd name="T37" fmla="*/ 0 h 64"/>
              <a:gd name="T38" fmla="*/ 36 w 96"/>
              <a:gd name="T39" fmla="*/ 13 h 64"/>
              <a:gd name="T40" fmla="*/ 29 w 96"/>
              <a:gd name="T41" fmla="*/ 11 h 64"/>
              <a:gd name="T42" fmla="*/ 16 w 96"/>
              <a:gd name="T43" fmla="*/ 25 h 64"/>
              <a:gd name="T44" fmla="*/ 16 w 96"/>
              <a:gd name="T45" fmla="*/ 27 h 64"/>
              <a:gd name="T46" fmla="*/ 0 w 96"/>
              <a:gd name="T47" fmla="*/ 45 h 64"/>
              <a:gd name="T48" fmla="*/ 19 w 96"/>
              <a:gd name="T49" fmla="*/ 64 h 64"/>
              <a:gd name="T50" fmla="*/ 78 w 96"/>
              <a:gd name="T51" fmla="*/ 64 h 64"/>
              <a:gd name="T52" fmla="*/ 96 w 96"/>
              <a:gd name="T53" fmla="*/ 46 h 64"/>
              <a:gd name="T54" fmla="*/ 86 w 96"/>
              <a:gd name="T55" fmla="*/ 30 h 64"/>
              <a:gd name="T56" fmla="*/ 86 w 96"/>
              <a:gd name="T57" fmla="*/ 26 h 64"/>
              <a:gd name="T58" fmla="*/ 59 w 96"/>
              <a:gd name="T59" fmla="*/ 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96" h="64">
                <a:moveTo>
                  <a:pt x="59" y="4"/>
                </a:moveTo>
                <a:cubicBezTo>
                  <a:pt x="72" y="4"/>
                  <a:pt x="82" y="14"/>
                  <a:pt x="82" y="26"/>
                </a:cubicBezTo>
                <a:cubicBezTo>
                  <a:pt x="82" y="27"/>
                  <a:pt x="82" y="28"/>
                  <a:pt x="82" y="29"/>
                </a:cubicBezTo>
                <a:cubicBezTo>
                  <a:pt x="81" y="32"/>
                  <a:pt x="81" y="32"/>
                  <a:pt x="81" y="32"/>
                </a:cubicBezTo>
                <a:cubicBezTo>
                  <a:pt x="84" y="33"/>
                  <a:pt x="84" y="33"/>
                  <a:pt x="84" y="33"/>
                </a:cubicBezTo>
                <a:cubicBezTo>
                  <a:pt x="89" y="36"/>
                  <a:pt x="92" y="41"/>
                  <a:pt x="92" y="46"/>
                </a:cubicBezTo>
                <a:cubicBezTo>
                  <a:pt x="92" y="54"/>
                  <a:pt x="86" y="60"/>
                  <a:pt x="78" y="60"/>
                </a:cubicBezTo>
                <a:cubicBezTo>
                  <a:pt x="19" y="60"/>
                  <a:pt x="19" y="60"/>
                  <a:pt x="19" y="60"/>
                </a:cubicBezTo>
                <a:cubicBezTo>
                  <a:pt x="11" y="60"/>
                  <a:pt x="4" y="53"/>
                  <a:pt x="4" y="45"/>
                </a:cubicBezTo>
                <a:cubicBezTo>
                  <a:pt x="4" y="38"/>
                  <a:pt x="9" y="32"/>
                  <a:pt x="16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0" y="26"/>
                  <a:pt x="20" y="26"/>
                  <a:pt x="20" y="26"/>
                </a:cubicBezTo>
                <a:cubicBezTo>
                  <a:pt x="20" y="26"/>
                  <a:pt x="20" y="25"/>
                  <a:pt x="20" y="25"/>
                </a:cubicBezTo>
                <a:cubicBezTo>
                  <a:pt x="20" y="20"/>
                  <a:pt x="24" y="15"/>
                  <a:pt x="29" y="15"/>
                </a:cubicBezTo>
                <a:cubicBezTo>
                  <a:pt x="31" y="15"/>
                  <a:pt x="33" y="16"/>
                  <a:pt x="34" y="17"/>
                </a:cubicBezTo>
                <a:cubicBezTo>
                  <a:pt x="37" y="19"/>
                  <a:pt x="37" y="19"/>
                  <a:pt x="37" y="19"/>
                </a:cubicBezTo>
                <a:cubicBezTo>
                  <a:pt x="39" y="15"/>
                  <a:pt x="39" y="15"/>
                  <a:pt x="39" y="15"/>
                </a:cubicBezTo>
                <a:cubicBezTo>
                  <a:pt x="44" y="8"/>
                  <a:pt x="51" y="4"/>
                  <a:pt x="59" y="4"/>
                </a:cubicBezTo>
                <a:moveTo>
                  <a:pt x="59" y="0"/>
                </a:moveTo>
                <a:cubicBezTo>
                  <a:pt x="49" y="0"/>
                  <a:pt x="41" y="5"/>
                  <a:pt x="36" y="13"/>
                </a:cubicBezTo>
                <a:cubicBezTo>
                  <a:pt x="34" y="12"/>
                  <a:pt x="32" y="11"/>
                  <a:pt x="29" y="11"/>
                </a:cubicBezTo>
                <a:cubicBezTo>
                  <a:pt x="22" y="11"/>
                  <a:pt x="16" y="18"/>
                  <a:pt x="16" y="25"/>
                </a:cubicBezTo>
                <a:cubicBezTo>
                  <a:pt x="16" y="26"/>
                  <a:pt x="16" y="26"/>
                  <a:pt x="16" y="27"/>
                </a:cubicBezTo>
                <a:cubicBezTo>
                  <a:pt x="7" y="28"/>
                  <a:pt x="0" y="36"/>
                  <a:pt x="0" y="45"/>
                </a:cubicBezTo>
                <a:cubicBezTo>
                  <a:pt x="0" y="56"/>
                  <a:pt x="9" y="64"/>
                  <a:pt x="19" y="64"/>
                </a:cubicBezTo>
                <a:cubicBezTo>
                  <a:pt x="78" y="64"/>
                  <a:pt x="78" y="64"/>
                  <a:pt x="78" y="64"/>
                </a:cubicBezTo>
                <a:cubicBezTo>
                  <a:pt x="88" y="64"/>
                  <a:pt x="96" y="56"/>
                  <a:pt x="96" y="46"/>
                </a:cubicBezTo>
                <a:cubicBezTo>
                  <a:pt x="96" y="39"/>
                  <a:pt x="92" y="33"/>
                  <a:pt x="86" y="30"/>
                </a:cubicBezTo>
                <a:cubicBezTo>
                  <a:pt x="86" y="29"/>
                  <a:pt x="86" y="27"/>
                  <a:pt x="86" y="26"/>
                </a:cubicBezTo>
                <a:cubicBezTo>
                  <a:pt x="86" y="12"/>
                  <a:pt x="74" y="0"/>
                  <a:pt x="59" y="0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94" name="Group 93出自【趣你的PPT】(微信:qunideppt)：最优质的PPT资源库"/>
          <p:cNvGrpSpPr/>
          <p:nvPr/>
        </p:nvGrpSpPr>
        <p:grpSpPr>
          <a:xfrm>
            <a:off x="4525112" y="5677625"/>
            <a:ext cx="454557" cy="301044"/>
            <a:chOff x="3392449" y="4444728"/>
            <a:chExt cx="411868" cy="272772"/>
          </a:xfrm>
          <a:solidFill>
            <a:srgbClr val="608C7D"/>
          </a:solidFill>
        </p:grpSpPr>
        <p:sp>
          <p:nvSpPr>
            <p:cNvPr id="9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392449" y="4444728"/>
              <a:ext cx="411868" cy="272772"/>
            </a:xfrm>
            <a:custGeom>
              <a:avLst/>
              <a:gdLst>
                <a:gd name="T0" fmla="*/ 85 w 96"/>
                <a:gd name="T1" fmla="*/ 31 h 64"/>
                <a:gd name="T2" fmla="*/ 85 w 96"/>
                <a:gd name="T3" fmla="*/ 26 h 64"/>
                <a:gd name="T4" fmla="*/ 60 w 96"/>
                <a:gd name="T5" fmla="*/ 0 h 64"/>
                <a:gd name="T6" fmla="*/ 36 w 96"/>
                <a:gd name="T7" fmla="*/ 15 h 64"/>
                <a:gd name="T8" fmla="*/ 29 w 96"/>
                <a:gd name="T9" fmla="*/ 12 h 64"/>
                <a:gd name="T10" fmla="*/ 16 w 96"/>
                <a:gd name="T11" fmla="*/ 25 h 64"/>
                <a:gd name="T12" fmla="*/ 17 w 96"/>
                <a:gd name="T13" fmla="*/ 28 h 64"/>
                <a:gd name="T14" fmla="*/ 0 w 96"/>
                <a:gd name="T15" fmla="*/ 46 h 64"/>
                <a:gd name="T16" fmla="*/ 18 w 96"/>
                <a:gd name="T17" fmla="*/ 64 h 64"/>
                <a:gd name="T18" fmla="*/ 79 w 96"/>
                <a:gd name="T19" fmla="*/ 64 h 64"/>
                <a:gd name="T20" fmla="*/ 96 w 96"/>
                <a:gd name="T21" fmla="*/ 47 h 64"/>
                <a:gd name="T22" fmla="*/ 85 w 96"/>
                <a:gd name="T23" fmla="*/ 31 h 64"/>
                <a:gd name="T24" fmla="*/ 79 w 96"/>
                <a:gd name="T25" fmla="*/ 60 h 64"/>
                <a:gd name="T26" fmla="*/ 18 w 96"/>
                <a:gd name="T27" fmla="*/ 60 h 64"/>
                <a:gd name="T28" fmla="*/ 4 w 96"/>
                <a:gd name="T29" fmla="*/ 46 h 64"/>
                <a:gd name="T30" fmla="*/ 17 w 96"/>
                <a:gd name="T31" fmla="*/ 32 h 64"/>
                <a:gd name="T32" fmla="*/ 22 w 96"/>
                <a:gd name="T33" fmla="*/ 31 h 64"/>
                <a:gd name="T34" fmla="*/ 20 w 96"/>
                <a:gd name="T35" fmla="*/ 27 h 64"/>
                <a:gd name="T36" fmla="*/ 20 w 96"/>
                <a:gd name="T37" fmla="*/ 25 h 64"/>
                <a:gd name="T38" fmla="*/ 29 w 96"/>
                <a:gd name="T39" fmla="*/ 16 h 64"/>
                <a:gd name="T40" fmla="*/ 34 w 96"/>
                <a:gd name="T41" fmla="*/ 18 h 64"/>
                <a:gd name="T42" fmla="*/ 38 w 96"/>
                <a:gd name="T43" fmla="*/ 21 h 64"/>
                <a:gd name="T44" fmla="*/ 40 w 96"/>
                <a:gd name="T45" fmla="*/ 17 h 64"/>
                <a:gd name="T46" fmla="*/ 60 w 96"/>
                <a:gd name="T47" fmla="*/ 4 h 64"/>
                <a:gd name="T48" fmla="*/ 81 w 96"/>
                <a:gd name="T49" fmla="*/ 26 h 64"/>
                <a:gd name="T50" fmla="*/ 81 w 96"/>
                <a:gd name="T51" fmla="*/ 30 h 64"/>
                <a:gd name="T52" fmla="*/ 80 w 96"/>
                <a:gd name="T53" fmla="*/ 33 h 64"/>
                <a:gd name="T54" fmla="*/ 83 w 96"/>
                <a:gd name="T55" fmla="*/ 34 h 64"/>
                <a:gd name="T56" fmla="*/ 92 w 96"/>
                <a:gd name="T57" fmla="*/ 47 h 64"/>
                <a:gd name="T58" fmla="*/ 79 w 96"/>
                <a:gd name="T5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6" h="64">
                  <a:moveTo>
                    <a:pt x="85" y="31"/>
                  </a:moveTo>
                  <a:cubicBezTo>
                    <a:pt x="85" y="29"/>
                    <a:pt x="85" y="27"/>
                    <a:pt x="85" y="26"/>
                  </a:cubicBezTo>
                  <a:cubicBezTo>
                    <a:pt x="85" y="12"/>
                    <a:pt x="74" y="0"/>
                    <a:pt x="60" y="0"/>
                  </a:cubicBezTo>
                  <a:cubicBezTo>
                    <a:pt x="50" y="0"/>
                    <a:pt x="41" y="6"/>
                    <a:pt x="36" y="15"/>
                  </a:cubicBezTo>
                  <a:cubicBezTo>
                    <a:pt x="34" y="13"/>
                    <a:pt x="31" y="12"/>
                    <a:pt x="29" y="12"/>
                  </a:cubicBezTo>
                  <a:cubicBezTo>
                    <a:pt x="22" y="12"/>
                    <a:pt x="16" y="18"/>
                    <a:pt x="16" y="25"/>
                  </a:cubicBezTo>
                  <a:cubicBezTo>
                    <a:pt x="16" y="26"/>
                    <a:pt x="16" y="27"/>
                    <a:pt x="17" y="28"/>
                  </a:cubicBezTo>
                  <a:cubicBezTo>
                    <a:pt x="7" y="29"/>
                    <a:pt x="0" y="36"/>
                    <a:pt x="0" y="46"/>
                  </a:cubicBezTo>
                  <a:cubicBezTo>
                    <a:pt x="0" y="56"/>
                    <a:pt x="8" y="64"/>
                    <a:pt x="18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8" y="64"/>
                    <a:pt x="96" y="56"/>
                    <a:pt x="96" y="47"/>
                  </a:cubicBezTo>
                  <a:cubicBezTo>
                    <a:pt x="96" y="40"/>
                    <a:pt x="92" y="33"/>
                    <a:pt x="85" y="31"/>
                  </a:cubicBezTo>
                  <a:close/>
                  <a:moveTo>
                    <a:pt x="79" y="60"/>
                  </a:moveTo>
                  <a:cubicBezTo>
                    <a:pt x="18" y="60"/>
                    <a:pt x="18" y="60"/>
                    <a:pt x="18" y="60"/>
                  </a:cubicBezTo>
                  <a:cubicBezTo>
                    <a:pt x="10" y="60"/>
                    <a:pt x="4" y="54"/>
                    <a:pt x="4" y="46"/>
                  </a:cubicBezTo>
                  <a:cubicBezTo>
                    <a:pt x="4" y="39"/>
                    <a:pt x="10" y="32"/>
                    <a:pt x="17" y="32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0"/>
                    <a:pt x="24" y="16"/>
                    <a:pt x="29" y="16"/>
                  </a:cubicBezTo>
                  <a:cubicBezTo>
                    <a:pt x="30" y="16"/>
                    <a:pt x="32" y="17"/>
                    <a:pt x="34" y="18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3" y="9"/>
                    <a:pt x="51" y="4"/>
                    <a:pt x="60" y="4"/>
                  </a:cubicBezTo>
                  <a:cubicBezTo>
                    <a:pt x="72" y="4"/>
                    <a:pt x="81" y="14"/>
                    <a:pt x="81" y="26"/>
                  </a:cubicBezTo>
                  <a:cubicBezTo>
                    <a:pt x="81" y="27"/>
                    <a:pt x="81" y="29"/>
                    <a:pt x="81" y="30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9" y="36"/>
                    <a:pt x="92" y="41"/>
                    <a:pt x="92" y="47"/>
                  </a:cubicBezTo>
                  <a:cubicBezTo>
                    <a:pt x="92" y="54"/>
                    <a:pt x="86" y="60"/>
                    <a:pt x="79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9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538769" y="4554921"/>
              <a:ext cx="119225" cy="119225"/>
            </a:xfrm>
            <a:custGeom>
              <a:avLst/>
              <a:gdLst>
                <a:gd name="T0" fmla="*/ 66 w 66"/>
                <a:gd name="T1" fmla="*/ 14 h 66"/>
                <a:gd name="T2" fmla="*/ 52 w 66"/>
                <a:gd name="T3" fmla="*/ 0 h 66"/>
                <a:gd name="T4" fmla="*/ 33 w 66"/>
                <a:gd name="T5" fmla="*/ 19 h 66"/>
                <a:gd name="T6" fmla="*/ 14 w 66"/>
                <a:gd name="T7" fmla="*/ 0 h 66"/>
                <a:gd name="T8" fmla="*/ 0 w 66"/>
                <a:gd name="T9" fmla="*/ 14 h 66"/>
                <a:gd name="T10" fmla="*/ 19 w 66"/>
                <a:gd name="T11" fmla="*/ 33 h 66"/>
                <a:gd name="T12" fmla="*/ 0 w 66"/>
                <a:gd name="T13" fmla="*/ 52 h 66"/>
                <a:gd name="T14" fmla="*/ 14 w 66"/>
                <a:gd name="T15" fmla="*/ 66 h 66"/>
                <a:gd name="T16" fmla="*/ 33 w 66"/>
                <a:gd name="T17" fmla="*/ 48 h 66"/>
                <a:gd name="T18" fmla="*/ 52 w 66"/>
                <a:gd name="T19" fmla="*/ 66 h 66"/>
                <a:gd name="T20" fmla="*/ 66 w 66"/>
                <a:gd name="T21" fmla="*/ 52 h 66"/>
                <a:gd name="T22" fmla="*/ 47 w 66"/>
                <a:gd name="T23" fmla="*/ 33 h 66"/>
                <a:gd name="T24" fmla="*/ 66 w 66"/>
                <a:gd name="T25" fmla="*/ 1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6">
                  <a:moveTo>
                    <a:pt x="66" y="14"/>
                  </a:moveTo>
                  <a:lnTo>
                    <a:pt x="52" y="0"/>
                  </a:lnTo>
                  <a:lnTo>
                    <a:pt x="33" y="19"/>
                  </a:lnTo>
                  <a:lnTo>
                    <a:pt x="14" y="0"/>
                  </a:lnTo>
                  <a:lnTo>
                    <a:pt x="0" y="14"/>
                  </a:lnTo>
                  <a:lnTo>
                    <a:pt x="19" y="33"/>
                  </a:lnTo>
                  <a:lnTo>
                    <a:pt x="0" y="52"/>
                  </a:lnTo>
                  <a:lnTo>
                    <a:pt x="14" y="66"/>
                  </a:lnTo>
                  <a:lnTo>
                    <a:pt x="33" y="48"/>
                  </a:lnTo>
                  <a:lnTo>
                    <a:pt x="52" y="66"/>
                  </a:lnTo>
                  <a:lnTo>
                    <a:pt x="66" y="52"/>
                  </a:lnTo>
                  <a:lnTo>
                    <a:pt x="47" y="33"/>
                  </a:lnTo>
                  <a:lnTo>
                    <a:pt x="6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97" name="Group 96出自【趣你的PPT】(微信:qunideppt)：最优质的PPT资源库"/>
          <p:cNvGrpSpPr/>
          <p:nvPr/>
        </p:nvGrpSpPr>
        <p:grpSpPr>
          <a:xfrm>
            <a:off x="5432230" y="5677625"/>
            <a:ext cx="452564" cy="301044"/>
            <a:chOff x="4214377" y="4444728"/>
            <a:chExt cx="410062" cy="272772"/>
          </a:xfrm>
          <a:solidFill>
            <a:srgbClr val="608C7D"/>
          </a:solidFill>
        </p:grpSpPr>
        <p:sp>
          <p:nvSpPr>
            <p:cNvPr id="9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214377" y="4444728"/>
              <a:ext cx="410062" cy="272772"/>
            </a:xfrm>
            <a:custGeom>
              <a:avLst/>
              <a:gdLst>
                <a:gd name="T0" fmla="*/ 85 w 96"/>
                <a:gd name="T1" fmla="*/ 31 h 64"/>
                <a:gd name="T2" fmla="*/ 85 w 96"/>
                <a:gd name="T3" fmla="*/ 26 h 64"/>
                <a:gd name="T4" fmla="*/ 60 w 96"/>
                <a:gd name="T5" fmla="*/ 0 h 64"/>
                <a:gd name="T6" fmla="*/ 36 w 96"/>
                <a:gd name="T7" fmla="*/ 15 h 64"/>
                <a:gd name="T8" fmla="*/ 29 w 96"/>
                <a:gd name="T9" fmla="*/ 12 h 64"/>
                <a:gd name="T10" fmla="*/ 16 w 96"/>
                <a:gd name="T11" fmla="*/ 25 h 64"/>
                <a:gd name="T12" fmla="*/ 17 w 96"/>
                <a:gd name="T13" fmla="*/ 28 h 64"/>
                <a:gd name="T14" fmla="*/ 0 w 96"/>
                <a:gd name="T15" fmla="*/ 46 h 64"/>
                <a:gd name="T16" fmla="*/ 18 w 96"/>
                <a:gd name="T17" fmla="*/ 64 h 64"/>
                <a:gd name="T18" fmla="*/ 79 w 96"/>
                <a:gd name="T19" fmla="*/ 64 h 64"/>
                <a:gd name="T20" fmla="*/ 96 w 96"/>
                <a:gd name="T21" fmla="*/ 47 h 64"/>
                <a:gd name="T22" fmla="*/ 85 w 96"/>
                <a:gd name="T23" fmla="*/ 31 h 64"/>
                <a:gd name="T24" fmla="*/ 79 w 96"/>
                <a:gd name="T25" fmla="*/ 60 h 64"/>
                <a:gd name="T26" fmla="*/ 18 w 96"/>
                <a:gd name="T27" fmla="*/ 60 h 64"/>
                <a:gd name="T28" fmla="*/ 4 w 96"/>
                <a:gd name="T29" fmla="*/ 46 h 64"/>
                <a:gd name="T30" fmla="*/ 17 w 96"/>
                <a:gd name="T31" fmla="*/ 32 h 64"/>
                <a:gd name="T32" fmla="*/ 22 w 96"/>
                <a:gd name="T33" fmla="*/ 31 h 64"/>
                <a:gd name="T34" fmla="*/ 20 w 96"/>
                <a:gd name="T35" fmla="*/ 27 h 64"/>
                <a:gd name="T36" fmla="*/ 20 w 96"/>
                <a:gd name="T37" fmla="*/ 25 h 64"/>
                <a:gd name="T38" fmla="*/ 29 w 96"/>
                <a:gd name="T39" fmla="*/ 16 h 64"/>
                <a:gd name="T40" fmla="*/ 34 w 96"/>
                <a:gd name="T41" fmla="*/ 18 h 64"/>
                <a:gd name="T42" fmla="*/ 38 w 96"/>
                <a:gd name="T43" fmla="*/ 21 h 64"/>
                <a:gd name="T44" fmla="*/ 40 w 96"/>
                <a:gd name="T45" fmla="*/ 17 h 64"/>
                <a:gd name="T46" fmla="*/ 60 w 96"/>
                <a:gd name="T47" fmla="*/ 4 h 64"/>
                <a:gd name="T48" fmla="*/ 81 w 96"/>
                <a:gd name="T49" fmla="*/ 26 h 64"/>
                <a:gd name="T50" fmla="*/ 81 w 96"/>
                <a:gd name="T51" fmla="*/ 30 h 64"/>
                <a:gd name="T52" fmla="*/ 80 w 96"/>
                <a:gd name="T53" fmla="*/ 33 h 64"/>
                <a:gd name="T54" fmla="*/ 83 w 96"/>
                <a:gd name="T55" fmla="*/ 34 h 64"/>
                <a:gd name="T56" fmla="*/ 92 w 96"/>
                <a:gd name="T57" fmla="*/ 47 h 64"/>
                <a:gd name="T58" fmla="*/ 79 w 96"/>
                <a:gd name="T5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6" h="64">
                  <a:moveTo>
                    <a:pt x="85" y="31"/>
                  </a:moveTo>
                  <a:cubicBezTo>
                    <a:pt x="85" y="29"/>
                    <a:pt x="85" y="28"/>
                    <a:pt x="85" y="26"/>
                  </a:cubicBezTo>
                  <a:cubicBezTo>
                    <a:pt x="85" y="12"/>
                    <a:pt x="74" y="0"/>
                    <a:pt x="60" y="0"/>
                  </a:cubicBezTo>
                  <a:cubicBezTo>
                    <a:pt x="50" y="0"/>
                    <a:pt x="41" y="6"/>
                    <a:pt x="36" y="15"/>
                  </a:cubicBezTo>
                  <a:cubicBezTo>
                    <a:pt x="34" y="13"/>
                    <a:pt x="31" y="12"/>
                    <a:pt x="29" y="12"/>
                  </a:cubicBezTo>
                  <a:cubicBezTo>
                    <a:pt x="22" y="12"/>
                    <a:pt x="16" y="18"/>
                    <a:pt x="16" y="25"/>
                  </a:cubicBezTo>
                  <a:cubicBezTo>
                    <a:pt x="16" y="26"/>
                    <a:pt x="16" y="27"/>
                    <a:pt x="17" y="28"/>
                  </a:cubicBezTo>
                  <a:cubicBezTo>
                    <a:pt x="7" y="29"/>
                    <a:pt x="0" y="36"/>
                    <a:pt x="0" y="46"/>
                  </a:cubicBezTo>
                  <a:cubicBezTo>
                    <a:pt x="0" y="56"/>
                    <a:pt x="8" y="64"/>
                    <a:pt x="18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8" y="64"/>
                    <a:pt x="96" y="56"/>
                    <a:pt x="96" y="47"/>
                  </a:cubicBezTo>
                  <a:cubicBezTo>
                    <a:pt x="96" y="40"/>
                    <a:pt x="92" y="33"/>
                    <a:pt x="85" y="31"/>
                  </a:cubicBezTo>
                  <a:close/>
                  <a:moveTo>
                    <a:pt x="79" y="60"/>
                  </a:moveTo>
                  <a:cubicBezTo>
                    <a:pt x="18" y="60"/>
                    <a:pt x="18" y="60"/>
                    <a:pt x="18" y="60"/>
                  </a:cubicBezTo>
                  <a:cubicBezTo>
                    <a:pt x="10" y="60"/>
                    <a:pt x="4" y="54"/>
                    <a:pt x="4" y="46"/>
                  </a:cubicBezTo>
                  <a:cubicBezTo>
                    <a:pt x="4" y="39"/>
                    <a:pt x="10" y="32"/>
                    <a:pt x="17" y="32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20" y="25"/>
                    <a:pt x="20" y="25"/>
                  </a:cubicBezTo>
                  <a:cubicBezTo>
                    <a:pt x="20" y="20"/>
                    <a:pt x="24" y="16"/>
                    <a:pt x="29" y="16"/>
                  </a:cubicBezTo>
                  <a:cubicBezTo>
                    <a:pt x="30" y="16"/>
                    <a:pt x="32" y="17"/>
                    <a:pt x="34" y="18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3" y="9"/>
                    <a:pt x="51" y="4"/>
                    <a:pt x="60" y="4"/>
                  </a:cubicBezTo>
                  <a:cubicBezTo>
                    <a:pt x="72" y="4"/>
                    <a:pt x="81" y="14"/>
                    <a:pt x="81" y="26"/>
                  </a:cubicBezTo>
                  <a:cubicBezTo>
                    <a:pt x="81" y="27"/>
                    <a:pt x="81" y="29"/>
                    <a:pt x="81" y="30"/>
                  </a:cubicBezTo>
                  <a:cubicBezTo>
                    <a:pt x="80" y="33"/>
                    <a:pt x="80" y="33"/>
                    <a:pt x="80" y="33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9" y="36"/>
                    <a:pt x="92" y="41"/>
                    <a:pt x="92" y="47"/>
                  </a:cubicBezTo>
                  <a:cubicBezTo>
                    <a:pt x="92" y="54"/>
                    <a:pt x="86" y="60"/>
                    <a:pt x="79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9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358892" y="4547695"/>
              <a:ext cx="121032" cy="153548"/>
            </a:xfrm>
            <a:custGeom>
              <a:avLst/>
              <a:gdLst>
                <a:gd name="T0" fmla="*/ 43 w 67"/>
                <a:gd name="T1" fmla="*/ 0 h 85"/>
                <a:gd name="T2" fmla="*/ 24 w 67"/>
                <a:gd name="T3" fmla="*/ 0 h 85"/>
                <a:gd name="T4" fmla="*/ 24 w 67"/>
                <a:gd name="T5" fmla="*/ 37 h 85"/>
                <a:gd name="T6" fmla="*/ 0 w 67"/>
                <a:gd name="T7" fmla="*/ 37 h 85"/>
                <a:gd name="T8" fmla="*/ 34 w 67"/>
                <a:gd name="T9" fmla="*/ 85 h 85"/>
                <a:gd name="T10" fmla="*/ 67 w 67"/>
                <a:gd name="T11" fmla="*/ 37 h 85"/>
                <a:gd name="T12" fmla="*/ 43 w 67"/>
                <a:gd name="T13" fmla="*/ 37 h 85"/>
                <a:gd name="T14" fmla="*/ 43 w 67"/>
                <a:gd name="T15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7" h="85">
                  <a:moveTo>
                    <a:pt x="43" y="0"/>
                  </a:moveTo>
                  <a:lnTo>
                    <a:pt x="24" y="0"/>
                  </a:lnTo>
                  <a:lnTo>
                    <a:pt x="24" y="37"/>
                  </a:lnTo>
                  <a:lnTo>
                    <a:pt x="0" y="37"/>
                  </a:lnTo>
                  <a:lnTo>
                    <a:pt x="34" y="85"/>
                  </a:lnTo>
                  <a:lnTo>
                    <a:pt x="67" y="37"/>
                  </a:lnTo>
                  <a:lnTo>
                    <a:pt x="43" y="37"/>
                  </a:lnTo>
                  <a:lnTo>
                    <a:pt x="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10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337353" y="5677625"/>
            <a:ext cx="454557" cy="301044"/>
          </a:xfrm>
          <a:custGeom>
            <a:avLst/>
            <a:gdLst>
              <a:gd name="T0" fmla="*/ 85 w 96"/>
              <a:gd name="T1" fmla="*/ 31 h 64"/>
              <a:gd name="T2" fmla="*/ 85 w 96"/>
              <a:gd name="T3" fmla="*/ 26 h 64"/>
              <a:gd name="T4" fmla="*/ 60 w 96"/>
              <a:gd name="T5" fmla="*/ 0 h 64"/>
              <a:gd name="T6" fmla="*/ 36 w 96"/>
              <a:gd name="T7" fmla="*/ 15 h 64"/>
              <a:gd name="T8" fmla="*/ 29 w 96"/>
              <a:gd name="T9" fmla="*/ 12 h 64"/>
              <a:gd name="T10" fmla="*/ 16 w 96"/>
              <a:gd name="T11" fmla="*/ 25 h 64"/>
              <a:gd name="T12" fmla="*/ 17 w 96"/>
              <a:gd name="T13" fmla="*/ 28 h 64"/>
              <a:gd name="T14" fmla="*/ 0 w 96"/>
              <a:gd name="T15" fmla="*/ 46 h 64"/>
              <a:gd name="T16" fmla="*/ 18 w 96"/>
              <a:gd name="T17" fmla="*/ 64 h 64"/>
              <a:gd name="T18" fmla="*/ 79 w 96"/>
              <a:gd name="T19" fmla="*/ 64 h 64"/>
              <a:gd name="T20" fmla="*/ 96 w 96"/>
              <a:gd name="T21" fmla="*/ 47 h 64"/>
              <a:gd name="T22" fmla="*/ 85 w 96"/>
              <a:gd name="T23" fmla="*/ 31 h 64"/>
              <a:gd name="T24" fmla="*/ 79 w 96"/>
              <a:gd name="T25" fmla="*/ 60 h 64"/>
              <a:gd name="T26" fmla="*/ 52 w 96"/>
              <a:gd name="T27" fmla="*/ 60 h 64"/>
              <a:gd name="T28" fmla="*/ 52 w 96"/>
              <a:gd name="T29" fmla="*/ 44 h 64"/>
              <a:gd name="T30" fmla="*/ 62 w 96"/>
              <a:gd name="T31" fmla="*/ 44 h 64"/>
              <a:gd name="T32" fmla="*/ 48 w 96"/>
              <a:gd name="T33" fmla="*/ 24 h 64"/>
              <a:gd name="T34" fmla="*/ 34 w 96"/>
              <a:gd name="T35" fmla="*/ 44 h 64"/>
              <a:gd name="T36" fmla="*/ 44 w 96"/>
              <a:gd name="T37" fmla="*/ 44 h 64"/>
              <a:gd name="T38" fmla="*/ 44 w 96"/>
              <a:gd name="T39" fmla="*/ 60 h 64"/>
              <a:gd name="T40" fmla="*/ 18 w 96"/>
              <a:gd name="T41" fmla="*/ 60 h 64"/>
              <a:gd name="T42" fmla="*/ 4 w 96"/>
              <a:gd name="T43" fmla="*/ 46 h 64"/>
              <a:gd name="T44" fmla="*/ 17 w 96"/>
              <a:gd name="T45" fmla="*/ 32 h 64"/>
              <a:gd name="T46" fmla="*/ 22 w 96"/>
              <a:gd name="T47" fmla="*/ 31 h 64"/>
              <a:gd name="T48" fmla="*/ 20 w 96"/>
              <a:gd name="T49" fmla="*/ 27 h 64"/>
              <a:gd name="T50" fmla="*/ 20 w 96"/>
              <a:gd name="T51" fmla="*/ 25 h 64"/>
              <a:gd name="T52" fmla="*/ 29 w 96"/>
              <a:gd name="T53" fmla="*/ 16 h 64"/>
              <a:gd name="T54" fmla="*/ 34 w 96"/>
              <a:gd name="T55" fmla="*/ 18 h 64"/>
              <a:gd name="T56" fmla="*/ 38 w 96"/>
              <a:gd name="T57" fmla="*/ 21 h 64"/>
              <a:gd name="T58" fmla="*/ 40 w 96"/>
              <a:gd name="T59" fmla="*/ 17 h 64"/>
              <a:gd name="T60" fmla="*/ 60 w 96"/>
              <a:gd name="T61" fmla="*/ 4 h 64"/>
              <a:gd name="T62" fmla="*/ 81 w 96"/>
              <a:gd name="T63" fmla="*/ 26 h 64"/>
              <a:gd name="T64" fmla="*/ 81 w 96"/>
              <a:gd name="T65" fmla="*/ 30 h 64"/>
              <a:gd name="T66" fmla="*/ 80 w 96"/>
              <a:gd name="T67" fmla="*/ 33 h 64"/>
              <a:gd name="T68" fmla="*/ 83 w 96"/>
              <a:gd name="T69" fmla="*/ 34 h 64"/>
              <a:gd name="T70" fmla="*/ 92 w 96"/>
              <a:gd name="T71" fmla="*/ 47 h 64"/>
              <a:gd name="T72" fmla="*/ 79 w 96"/>
              <a:gd name="T73" fmla="*/ 60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6" h="64">
                <a:moveTo>
                  <a:pt x="85" y="31"/>
                </a:moveTo>
                <a:cubicBezTo>
                  <a:pt x="85" y="29"/>
                  <a:pt x="85" y="27"/>
                  <a:pt x="85" y="26"/>
                </a:cubicBezTo>
                <a:cubicBezTo>
                  <a:pt x="85" y="12"/>
                  <a:pt x="74" y="0"/>
                  <a:pt x="60" y="0"/>
                </a:cubicBezTo>
                <a:cubicBezTo>
                  <a:pt x="50" y="0"/>
                  <a:pt x="41" y="6"/>
                  <a:pt x="36" y="15"/>
                </a:cubicBezTo>
                <a:cubicBezTo>
                  <a:pt x="34" y="13"/>
                  <a:pt x="31" y="12"/>
                  <a:pt x="29" y="12"/>
                </a:cubicBezTo>
                <a:cubicBezTo>
                  <a:pt x="22" y="12"/>
                  <a:pt x="16" y="18"/>
                  <a:pt x="16" y="25"/>
                </a:cubicBezTo>
                <a:cubicBezTo>
                  <a:pt x="16" y="26"/>
                  <a:pt x="16" y="27"/>
                  <a:pt x="17" y="28"/>
                </a:cubicBezTo>
                <a:cubicBezTo>
                  <a:pt x="7" y="29"/>
                  <a:pt x="0" y="36"/>
                  <a:pt x="0" y="46"/>
                </a:cubicBezTo>
                <a:cubicBezTo>
                  <a:pt x="0" y="56"/>
                  <a:pt x="8" y="64"/>
                  <a:pt x="18" y="64"/>
                </a:cubicBezTo>
                <a:cubicBezTo>
                  <a:pt x="79" y="64"/>
                  <a:pt x="79" y="64"/>
                  <a:pt x="79" y="64"/>
                </a:cubicBezTo>
                <a:cubicBezTo>
                  <a:pt x="88" y="64"/>
                  <a:pt x="96" y="56"/>
                  <a:pt x="96" y="47"/>
                </a:cubicBezTo>
                <a:cubicBezTo>
                  <a:pt x="96" y="40"/>
                  <a:pt x="92" y="33"/>
                  <a:pt x="85" y="31"/>
                </a:cubicBezTo>
                <a:close/>
                <a:moveTo>
                  <a:pt x="79" y="60"/>
                </a:moveTo>
                <a:cubicBezTo>
                  <a:pt x="52" y="60"/>
                  <a:pt x="52" y="60"/>
                  <a:pt x="52" y="60"/>
                </a:cubicBezTo>
                <a:cubicBezTo>
                  <a:pt x="52" y="44"/>
                  <a:pt x="52" y="44"/>
                  <a:pt x="52" y="44"/>
                </a:cubicBezTo>
                <a:cubicBezTo>
                  <a:pt x="62" y="44"/>
                  <a:pt x="62" y="44"/>
                  <a:pt x="62" y="44"/>
                </a:cubicBezTo>
                <a:cubicBezTo>
                  <a:pt x="48" y="24"/>
                  <a:pt x="48" y="24"/>
                  <a:pt x="48" y="24"/>
                </a:cubicBezTo>
                <a:cubicBezTo>
                  <a:pt x="34" y="44"/>
                  <a:pt x="34" y="44"/>
                  <a:pt x="34" y="44"/>
                </a:cubicBezTo>
                <a:cubicBezTo>
                  <a:pt x="44" y="44"/>
                  <a:pt x="44" y="44"/>
                  <a:pt x="44" y="44"/>
                </a:cubicBezTo>
                <a:cubicBezTo>
                  <a:pt x="44" y="60"/>
                  <a:pt x="44" y="60"/>
                  <a:pt x="44" y="60"/>
                </a:cubicBezTo>
                <a:cubicBezTo>
                  <a:pt x="18" y="60"/>
                  <a:pt x="18" y="60"/>
                  <a:pt x="18" y="60"/>
                </a:cubicBezTo>
                <a:cubicBezTo>
                  <a:pt x="10" y="60"/>
                  <a:pt x="4" y="54"/>
                  <a:pt x="4" y="46"/>
                </a:cubicBezTo>
                <a:cubicBezTo>
                  <a:pt x="4" y="39"/>
                  <a:pt x="10" y="32"/>
                  <a:pt x="17" y="32"/>
                </a:cubicBezTo>
                <a:cubicBezTo>
                  <a:pt x="22" y="31"/>
                  <a:pt x="22" y="31"/>
                  <a:pt x="22" y="31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26"/>
                  <a:pt x="20" y="25"/>
                  <a:pt x="20" y="25"/>
                </a:cubicBezTo>
                <a:cubicBezTo>
                  <a:pt x="20" y="20"/>
                  <a:pt x="24" y="16"/>
                  <a:pt x="29" y="16"/>
                </a:cubicBezTo>
                <a:cubicBezTo>
                  <a:pt x="30" y="16"/>
                  <a:pt x="32" y="17"/>
                  <a:pt x="34" y="18"/>
                </a:cubicBezTo>
                <a:cubicBezTo>
                  <a:pt x="38" y="21"/>
                  <a:pt x="38" y="21"/>
                  <a:pt x="38" y="21"/>
                </a:cubicBezTo>
                <a:cubicBezTo>
                  <a:pt x="40" y="17"/>
                  <a:pt x="40" y="17"/>
                  <a:pt x="40" y="17"/>
                </a:cubicBezTo>
                <a:cubicBezTo>
                  <a:pt x="43" y="9"/>
                  <a:pt x="51" y="4"/>
                  <a:pt x="60" y="4"/>
                </a:cubicBezTo>
                <a:cubicBezTo>
                  <a:pt x="72" y="4"/>
                  <a:pt x="81" y="14"/>
                  <a:pt x="81" y="26"/>
                </a:cubicBezTo>
                <a:cubicBezTo>
                  <a:pt x="81" y="27"/>
                  <a:pt x="81" y="29"/>
                  <a:pt x="81" y="30"/>
                </a:cubicBezTo>
                <a:cubicBezTo>
                  <a:pt x="80" y="33"/>
                  <a:pt x="80" y="33"/>
                  <a:pt x="80" y="33"/>
                </a:cubicBezTo>
                <a:cubicBezTo>
                  <a:pt x="83" y="34"/>
                  <a:pt x="83" y="34"/>
                  <a:pt x="83" y="34"/>
                </a:cubicBezTo>
                <a:cubicBezTo>
                  <a:pt x="89" y="36"/>
                  <a:pt x="92" y="41"/>
                  <a:pt x="92" y="47"/>
                </a:cubicBezTo>
                <a:cubicBezTo>
                  <a:pt x="92" y="54"/>
                  <a:pt x="86" y="60"/>
                  <a:pt x="79" y="60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10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25687" y="5667659"/>
            <a:ext cx="416678" cy="358860"/>
          </a:xfrm>
          <a:custGeom>
            <a:avLst/>
            <a:gdLst>
              <a:gd name="T0" fmla="*/ 66 w 88"/>
              <a:gd name="T1" fmla="*/ 4 h 76"/>
              <a:gd name="T2" fmla="*/ 84 w 88"/>
              <a:gd name="T3" fmla="*/ 22 h 76"/>
              <a:gd name="T4" fmla="*/ 83 w 88"/>
              <a:gd name="T5" fmla="*/ 28 h 76"/>
              <a:gd name="T6" fmla="*/ 44 w 88"/>
              <a:gd name="T7" fmla="*/ 71 h 76"/>
              <a:gd name="T8" fmla="*/ 5 w 88"/>
              <a:gd name="T9" fmla="*/ 28 h 76"/>
              <a:gd name="T10" fmla="*/ 4 w 88"/>
              <a:gd name="T11" fmla="*/ 22 h 76"/>
              <a:gd name="T12" fmla="*/ 22 w 88"/>
              <a:gd name="T13" fmla="*/ 4 h 76"/>
              <a:gd name="T14" fmla="*/ 40 w 88"/>
              <a:gd name="T15" fmla="*/ 22 h 76"/>
              <a:gd name="T16" fmla="*/ 48 w 88"/>
              <a:gd name="T17" fmla="*/ 22 h 76"/>
              <a:gd name="T18" fmla="*/ 66 w 88"/>
              <a:gd name="T19" fmla="*/ 4 h 76"/>
              <a:gd name="T20" fmla="*/ 66 w 88"/>
              <a:gd name="T21" fmla="*/ 0 h 76"/>
              <a:gd name="T22" fmla="*/ 44 w 88"/>
              <a:gd name="T23" fmla="*/ 22 h 76"/>
              <a:gd name="T24" fmla="*/ 22 w 88"/>
              <a:gd name="T25" fmla="*/ 0 h 76"/>
              <a:gd name="T26" fmla="*/ 0 w 88"/>
              <a:gd name="T27" fmla="*/ 22 h 76"/>
              <a:gd name="T28" fmla="*/ 1 w 88"/>
              <a:gd name="T29" fmla="*/ 29 h 76"/>
              <a:gd name="T30" fmla="*/ 44 w 88"/>
              <a:gd name="T31" fmla="*/ 76 h 76"/>
              <a:gd name="T32" fmla="*/ 87 w 88"/>
              <a:gd name="T33" fmla="*/ 29 h 76"/>
              <a:gd name="T34" fmla="*/ 88 w 88"/>
              <a:gd name="T35" fmla="*/ 22 h 76"/>
              <a:gd name="T36" fmla="*/ 66 w 88"/>
              <a:gd name="T37" fmla="*/ 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88" h="76">
                <a:moveTo>
                  <a:pt x="66" y="4"/>
                </a:moveTo>
                <a:cubicBezTo>
                  <a:pt x="76" y="4"/>
                  <a:pt x="84" y="12"/>
                  <a:pt x="84" y="22"/>
                </a:cubicBezTo>
                <a:cubicBezTo>
                  <a:pt x="84" y="24"/>
                  <a:pt x="84" y="26"/>
                  <a:pt x="83" y="28"/>
                </a:cubicBezTo>
                <a:cubicBezTo>
                  <a:pt x="77" y="45"/>
                  <a:pt x="52" y="65"/>
                  <a:pt x="44" y="71"/>
                </a:cubicBezTo>
                <a:cubicBezTo>
                  <a:pt x="36" y="65"/>
                  <a:pt x="11" y="45"/>
                  <a:pt x="5" y="28"/>
                </a:cubicBezTo>
                <a:cubicBezTo>
                  <a:pt x="4" y="26"/>
                  <a:pt x="4" y="24"/>
                  <a:pt x="4" y="22"/>
                </a:cubicBezTo>
                <a:cubicBezTo>
                  <a:pt x="4" y="12"/>
                  <a:pt x="12" y="4"/>
                  <a:pt x="22" y="4"/>
                </a:cubicBezTo>
                <a:cubicBezTo>
                  <a:pt x="32" y="4"/>
                  <a:pt x="40" y="12"/>
                  <a:pt x="40" y="22"/>
                </a:cubicBezTo>
                <a:cubicBezTo>
                  <a:pt x="48" y="22"/>
                  <a:pt x="48" y="22"/>
                  <a:pt x="48" y="22"/>
                </a:cubicBezTo>
                <a:cubicBezTo>
                  <a:pt x="48" y="12"/>
                  <a:pt x="56" y="4"/>
                  <a:pt x="66" y="4"/>
                </a:cubicBezTo>
                <a:moveTo>
                  <a:pt x="66" y="0"/>
                </a:moveTo>
                <a:cubicBezTo>
                  <a:pt x="54" y="0"/>
                  <a:pt x="44" y="10"/>
                  <a:pt x="44" y="22"/>
                </a:cubicBezTo>
                <a:cubicBezTo>
                  <a:pt x="44" y="10"/>
                  <a:pt x="34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25"/>
                  <a:pt x="0" y="27"/>
                  <a:pt x="1" y="29"/>
                </a:cubicBezTo>
                <a:cubicBezTo>
                  <a:pt x="9" y="51"/>
                  <a:pt x="44" y="76"/>
                  <a:pt x="44" y="76"/>
                </a:cubicBezTo>
                <a:cubicBezTo>
                  <a:pt x="44" y="76"/>
                  <a:pt x="79" y="51"/>
                  <a:pt x="87" y="29"/>
                </a:cubicBezTo>
                <a:cubicBezTo>
                  <a:pt x="88" y="27"/>
                  <a:pt x="88" y="25"/>
                  <a:pt x="88" y="22"/>
                </a:cubicBezTo>
                <a:cubicBezTo>
                  <a:pt x="88" y="10"/>
                  <a:pt x="78" y="0"/>
                  <a:pt x="66" y="0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10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282352" y="2884500"/>
            <a:ext cx="414683" cy="414683"/>
          </a:xfrm>
          <a:custGeom>
            <a:avLst/>
            <a:gdLst>
              <a:gd name="T0" fmla="*/ 132 w 208"/>
              <a:gd name="T1" fmla="*/ 0 h 208"/>
              <a:gd name="T2" fmla="*/ 0 w 208"/>
              <a:gd name="T3" fmla="*/ 133 h 208"/>
              <a:gd name="T4" fmla="*/ 0 w 208"/>
              <a:gd name="T5" fmla="*/ 140 h 208"/>
              <a:gd name="T6" fmla="*/ 0 w 208"/>
              <a:gd name="T7" fmla="*/ 140 h 208"/>
              <a:gd name="T8" fmla="*/ 0 w 208"/>
              <a:gd name="T9" fmla="*/ 140 h 208"/>
              <a:gd name="T10" fmla="*/ 0 w 208"/>
              <a:gd name="T11" fmla="*/ 208 h 208"/>
              <a:gd name="T12" fmla="*/ 76 w 208"/>
              <a:gd name="T13" fmla="*/ 208 h 208"/>
              <a:gd name="T14" fmla="*/ 208 w 208"/>
              <a:gd name="T15" fmla="*/ 76 h 208"/>
              <a:gd name="T16" fmla="*/ 132 w 208"/>
              <a:gd name="T17" fmla="*/ 0 h 208"/>
              <a:gd name="T18" fmla="*/ 151 w 208"/>
              <a:gd name="T19" fmla="*/ 31 h 208"/>
              <a:gd name="T20" fmla="*/ 28 w 208"/>
              <a:gd name="T21" fmla="*/ 154 h 208"/>
              <a:gd name="T22" fmla="*/ 9 w 208"/>
              <a:gd name="T23" fmla="*/ 135 h 208"/>
              <a:gd name="T24" fmla="*/ 132 w 208"/>
              <a:gd name="T25" fmla="*/ 14 h 208"/>
              <a:gd name="T26" fmla="*/ 151 w 208"/>
              <a:gd name="T27" fmla="*/ 31 h 208"/>
              <a:gd name="T28" fmla="*/ 9 w 208"/>
              <a:gd name="T29" fmla="*/ 149 h 208"/>
              <a:gd name="T30" fmla="*/ 59 w 208"/>
              <a:gd name="T31" fmla="*/ 199 h 208"/>
              <a:gd name="T32" fmla="*/ 9 w 208"/>
              <a:gd name="T33" fmla="*/ 199 h 208"/>
              <a:gd name="T34" fmla="*/ 9 w 208"/>
              <a:gd name="T35" fmla="*/ 149 h 208"/>
              <a:gd name="T36" fmla="*/ 73 w 208"/>
              <a:gd name="T37" fmla="*/ 199 h 208"/>
              <a:gd name="T38" fmla="*/ 35 w 208"/>
              <a:gd name="T39" fmla="*/ 161 h 208"/>
              <a:gd name="T40" fmla="*/ 158 w 208"/>
              <a:gd name="T41" fmla="*/ 38 h 208"/>
              <a:gd name="T42" fmla="*/ 194 w 208"/>
              <a:gd name="T43" fmla="*/ 76 h 208"/>
              <a:gd name="T44" fmla="*/ 73 w 208"/>
              <a:gd name="T45" fmla="*/ 199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08" h="208">
                <a:moveTo>
                  <a:pt x="132" y="0"/>
                </a:moveTo>
                <a:lnTo>
                  <a:pt x="0" y="133"/>
                </a:lnTo>
                <a:lnTo>
                  <a:pt x="0" y="140"/>
                </a:lnTo>
                <a:lnTo>
                  <a:pt x="0" y="140"/>
                </a:lnTo>
                <a:lnTo>
                  <a:pt x="0" y="140"/>
                </a:lnTo>
                <a:lnTo>
                  <a:pt x="0" y="208"/>
                </a:lnTo>
                <a:lnTo>
                  <a:pt x="76" y="208"/>
                </a:lnTo>
                <a:lnTo>
                  <a:pt x="208" y="76"/>
                </a:lnTo>
                <a:lnTo>
                  <a:pt x="132" y="0"/>
                </a:lnTo>
                <a:close/>
                <a:moveTo>
                  <a:pt x="151" y="31"/>
                </a:moveTo>
                <a:lnTo>
                  <a:pt x="28" y="154"/>
                </a:lnTo>
                <a:lnTo>
                  <a:pt x="9" y="135"/>
                </a:lnTo>
                <a:lnTo>
                  <a:pt x="132" y="14"/>
                </a:lnTo>
                <a:lnTo>
                  <a:pt x="151" y="31"/>
                </a:lnTo>
                <a:close/>
                <a:moveTo>
                  <a:pt x="9" y="149"/>
                </a:moveTo>
                <a:lnTo>
                  <a:pt x="59" y="199"/>
                </a:lnTo>
                <a:lnTo>
                  <a:pt x="9" y="199"/>
                </a:lnTo>
                <a:lnTo>
                  <a:pt x="9" y="149"/>
                </a:lnTo>
                <a:close/>
                <a:moveTo>
                  <a:pt x="73" y="199"/>
                </a:moveTo>
                <a:lnTo>
                  <a:pt x="35" y="161"/>
                </a:lnTo>
                <a:lnTo>
                  <a:pt x="158" y="38"/>
                </a:lnTo>
                <a:lnTo>
                  <a:pt x="194" y="76"/>
                </a:lnTo>
                <a:lnTo>
                  <a:pt x="73" y="199"/>
                </a:ln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103" name="出自【趣你的PPT】(微信:qunideppt)：最优质的PPT资源库"/>
          <p:cNvSpPr>
            <a:spLocks/>
          </p:cNvSpPr>
          <p:nvPr/>
        </p:nvSpPr>
        <p:spPr bwMode="auto">
          <a:xfrm>
            <a:off x="9046746" y="1995323"/>
            <a:ext cx="428639" cy="462530"/>
          </a:xfrm>
          <a:custGeom>
            <a:avLst/>
            <a:gdLst>
              <a:gd name="T0" fmla="*/ 47 w 91"/>
              <a:gd name="T1" fmla="*/ 39 h 98"/>
              <a:gd name="T2" fmla="*/ 44 w 91"/>
              <a:gd name="T3" fmla="*/ 36 h 98"/>
              <a:gd name="T4" fmla="*/ 19 w 91"/>
              <a:gd name="T5" fmla="*/ 62 h 98"/>
              <a:gd name="T6" fmla="*/ 14 w 91"/>
              <a:gd name="T7" fmla="*/ 72 h 98"/>
              <a:gd name="T8" fmla="*/ 19 w 91"/>
              <a:gd name="T9" fmla="*/ 82 h 98"/>
              <a:gd name="T10" fmla="*/ 28 w 91"/>
              <a:gd name="T11" fmla="*/ 86 h 98"/>
              <a:gd name="T12" fmla="*/ 38 w 91"/>
              <a:gd name="T13" fmla="*/ 82 h 98"/>
              <a:gd name="T14" fmla="*/ 84 w 91"/>
              <a:gd name="T15" fmla="*/ 36 h 98"/>
              <a:gd name="T16" fmla="*/ 84 w 91"/>
              <a:gd name="T17" fmla="*/ 8 h 98"/>
              <a:gd name="T18" fmla="*/ 55 w 91"/>
              <a:gd name="T19" fmla="*/ 8 h 98"/>
              <a:gd name="T20" fmla="*/ 10 w 91"/>
              <a:gd name="T21" fmla="*/ 53 h 98"/>
              <a:gd name="T22" fmla="*/ 10 w 91"/>
              <a:gd name="T23" fmla="*/ 53 h 98"/>
              <a:gd name="T24" fmla="*/ 10 w 91"/>
              <a:gd name="T25" fmla="*/ 90 h 98"/>
              <a:gd name="T26" fmla="*/ 28 w 91"/>
              <a:gd name="T27" fmla="*/ 98 h 98"/>
              <a:gd name="T28" fmla="*/ 28 w 91"/>
              <a:gd name="T29" fmla="*/ 98 h 98"/>
              <a:gd name="T30" fmla="*/ 47 w 91"/>
              <a:gd name="T31" fmla="*/ 90 h 98"/>
              <a:gd name="T32" fmla="*/ 47 w 91"/>
              <a:gd name="T33" fmla="*/ 90 h 98"/>
              <a:gd name="T34" fmla="*/ 72 w 91"/>
              <a:gd name="T35" fmla="*/ 65 h 98"/>
              <a:gd name="T36" fmla="*/ 70 w 91"/>
              <a:gd name="T37" fmla="*/ 62 h 98"/>
              <a:gd name="T38" fmla="*/ 44 w 91"/>
              <a:gd name="T39" fmla="*/ 87 h 98"/>
              <a:gd name="T40" fmla="*/ 44 w 91"/>
              <a:gd name="T41" fmla="*/ 87 h 98"/>
              <a:gd name="T42" fmla="*/ 28 w 91"/>
              <a:gd name="T43" fmla="*/ 94 h 98"/>
              <a:gd name="T44" fmla="*/ 28 w 91"/>
              <a:gd name="T45" fmla="*/ 94 h 98"/>
              <a:gd name="T46" fmla="*/ 13 w 91"/>
              <a:gd name="T47" fmla="*/ 87 h 98"/>
              <a:gd name="T48" fmla="*/ 13 w 91"/>
              <a:gd name="T49" fmla="*/ 56 h 98"/>
              <a:gd name="T50" fmla="*/ 13 w 91"/>
              <a:gd name="T51" fmla="*/ 56 h 98"/>
              <a:gd name="T52" fmla="*/ 58 w 91"/>
              <a:gd name="T53" fmla="*/ 11 h 98"/>
              <a:gd name="T54" fmla="*/ 81 w 91"/>
              <a:gd name="T55" fmla="*/ 11 h 98"/>
              <a:gd name="T56" fmla="*/ 81 w 91"/>
              <a:gd name="T57" fmla="*/ 34 h 98"/>
              <a:gd name="T58" fmla="*/ 36 w 91"/>
              <a:gd name="T59" fmla="*/ 79 h 98"/>
              <a:gd name="T60" fmla="*/ 21 w 91"/>
              <a:gd name="T61" fmla="*/ 79 h 98"/>
              <a:gd name="T62" fmla="*/ 18 w 91"/>
              <a:gd name="T63" fmla="*/ 72 h 98"/>
              <a:gd name="T64" fmla="*/ 21 w 91"/>
              <a:gd name="T65" fmla="*/ 65 h 98"/>
              <a:gd name="T66" fmla="*/ 47 w 91"/>
              <a:gd name="T67" fmla="*/ 39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1" h="98">
                <a:moveTo>
                  <a:pt x="47" y="39"/>
                </a:moveTo>
                <a:cubicBezTo>
                  <a:pt x="44" y="36"/>
                  <a:pt x="44" y="36"/>
                  <a:pt x="44" y="36"/>
                </a:cubicBezTo>
                <a:cubicBezTo>
                  <a:pt x="19" y="62"/>
                  <a:pt x="19" y="62"/>
                  <a:pt x="19" y="62"/>
                </a:cubicBezTo>
                <a:cubicBezTo>
                  <a:pt x="16" y="64"/>
                  <a:pt x="14" y="68"/>
                  <a:pt x="14" y="72"/>
                </a:cubicBezTo>
                <a:cubicBezTo>
                  <a:pt x="14" y="75"/>
                  <a:pt x="16" y="79"/>
                  <a:pt x="19" y="82"/>
                </a:cubicBezTo>
                <a:cubicBezTo>
                  <a:pt x="21" y="84"/>
                  <a:pt x="25" y="86"/>
                  <a:pt x="28" y="86"/>
                </a:cubicBezTo>
                <a:cubicBezTo>
                  <a:pt x="32" y="86"/>
                  <a:pt x="36" y="84"/>
                  <a:pt x="38" y="82"/>
                </a:cubicBezTo>
                <a:cubicBezTo>
                  <a:pt x="84" y="36"/>
                  <a:pt x="84" y="36"/>
                  <a:pt x="84" y="36"/>
                </a:cubicBezTo>
                <a:cubicBezTo>
                  <a:pt x="91" y="29"/>
                  <a:pt x="91" y="16"/>
                  <a:pt x="84" y="8"/>
                </a:cubicBezTo>
                <a:cubicBezTo>
                  <a:pt x="76" y="0"/>
                  <a:pt x="63" y="0"/>
                  <a:pt x="55" y="8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0" y="63"/>
                  <a:pt x="0" y="80"/>
                  <a:pt x="10" y="90"/>
                </a:cubicBezTo>
                <a:cubicBezTo>
                  <a:pt x="15" y="95"/>
                  <a:pt x="22" y="98"/>
                  <a:pt x="28" y="98"/>
                </a:cubicBezTo>
                <a:cubicBezTo>
                  <a:pt x="28" y="98"/>
                  <a:pt x="28" y="98"/>
                  <a:pt x="28" y="98"/>
                </a:cubicBezTo>
                <a:cubicBezTo>
                  <a:pt x="35" y="98"/>
                  <a:pt x="42" y="95"/>
                  <a:pt x="47" y="90"/>
                </a:cubicBezTo>
                <a:cubicBezTo>
                  <a:pt x="47" y="90"/>
                  <a:pt x="47" y="90"/>
                  <a:pt x="47" y="90"/>
                </a:cubicBezTo>
                <a:cubicBezTo>
                  <a:pt x="72" y="65"/>
                  <a:pt x="72" y="65"/>
                  <a:pt x="72" y="65"/>
                </a:cubicBezTo>
                <a:cubicBezTo>
                  <a:pt x="70" y="62"/>
                  <a:pt x="70" y="62"/>
                  <a:pt x="70" y="62"/>
                </a:cubicBezTo>
                <a:cubicBezTo>
                  <a:pt x="44" y="87"/>
                  <a:pt x="44" y="87"/>
                  <a:pt x="44" y="87"/>
                </a:cubicBezTo>
                <a:cubicBezTo>
                  <a:pt x="44" y="87"/>
                  <a:pt x="44" y="87"/>
                  <a:pt x="44" y="87"/>
                </a:cubicBezTo>
                <a:cubicBezTo>
                  <a:pt x="40" y="91"/>
                  <a:pt x="34" y="94"/>
                  <a:pt x="28" y="94"/>
                </a:cubicBezTo>
                <a:cubicBezTo>
                  <a:pt x="28" y="94"/>
                  <a:pt x="28" y="94"/>
                  <a:pt x="28" y="94"/>
                </a:cubicBezTo>
                <a:cubicBezTo>
                  <a:pt x="23" y="94"/>
                  <a:pt x="17" y="91"/>
                  <a:pt x="13" y="87"/>
                </a:cubicBezTo>
                <a:cubicBezTo>
                  <a:pt x="4" y="79"/>
                  <a:pt x="4" y="65"/>
                  <a:pt x="13" y="56"/>
                </a:cubicBezTo>
                <a:cubicBezTo>
                  <a:pt x="13" y="56"/>
                  <a:pt x="13" y="56"/>
                  <a:pt x="13" y="56"/>
                </a:cubicBezTo>
                <a:cubicBezTo>
                  <a:pt x="58" y="11"/>
                  <a:pt x="58" y="11"/>
                  <a:pt x="58" y="11"/>
                </a:cubicBezTo>
                <a:cubicBezTo>
                  <a:pt x="64" y="5"/>
                  <a:pt x="75" y="5"/>
                  <a:pt x="81" y="11"/>
                </a:cubicBezTo>
                <a:cubicBezTo>
                  <a:pt x="87" y="17"/>
                  <a:pt x="87" y="27"/>
                  <a:pt x="81" y="34"/>
                </a:cubicBezTo>
                <a:cubicBezTo>
                  <a:pt x="36" y="79"/>
                  <a:pt x="36" y="79"/>
                  <a:pt x="36" y="79"/>
                </a:cubicBezTo>
                <a:cubicBezTo>
                  <a:pt x="32" y="83"/>
                  <a:pt x="25" y="83"/>
                  <a:pt x="21" y="79"/>
                </a:cubicBezTo>
                <a:cubicBezTo>
                  <a:pt x="20" y="77"/>
                  <a:pt x="18" y="74"/>
                  <a:pt x="18" y="72"/>
                </a:cubicBezTo>
                <a:cubicBezTo>
                  <a:pt x="18" y="69"/>
                  <a:pt x="20" y="67"/>
                  <a:pt x="21" y="65"/>
                </a:cubicBezTo>
                <a:lnTo>
                  <a:pt x="47" y="39"/>
                </a:ln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104" name="Group 103出自【趣你的PPT】(微信:qunideppt)：最优质的PPT资源库"/>
          <p:cNvGrpSpPr/>
          <p:nvPr/>
        </p:nvGrpSpPr>
        <p:grpSpPr>
          <a:xfrm>
            <a:off x="6395172" y="2884499"/>
            <a:ext cx="338923" cy="452564"/>
            <a:chOff x="5086886" y="1913910"/>
            <a:chExt cx="307094" cy="410062"/>
          </a:xfrm>
          <a:solidFill>
            <a:srgbClr val="608C7D"/>
          </a:solidFill>
        </p:grpSpPr>
        <p:sp>
          <p:nvSpPr>
            <p:cNvPr id="10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86886" y="1913910"/>
              <a:ext cx="307094" cy="410062"/>
            </a:xfrm>
            <a:custGeom>
              <a:avLst/>
              <a:gdLst>
                <a:gd name="T0" fmla="*/ 113 w 170"/>
                <a:gd name="T1" fmla="*/ 0 h 227"/>
                <a:gd name="T2" fmla="*/ 0 w 170"/>
                <a:gd name="T3" fmla="*/ 0 h 227"/>
                <a:gd name="T4" fmla="*/ 0 w 170"/>
                <a:gd name="T5" fmla="*/ 227 h 227"/>
                <a:gd name="T6" fmla="*/ 170 w 170"/>
                <a:gd name="T7" fmla="*/ 227 h 227"/>
                <a:gd name="T8" fmla="*/ 170 w 170"/>
                <a:gd name="T9" fmla="*/ 57 h 227"/>
                <a:gd name="T10" fmla="*/ 113 w 170"/>
                <a:gd name="T11" fmla="*/ 0 h 227"/>
                <a:gd name="T12" fmla="*/ 161 w 170"/>
                <a:gd name="T13" fmla="*/ 218 h 227"/>
                <a:gd name="T14" fmla="*/ 9 w 170"/>
                <a:gd name="T15" fmla="*/ 218 h 227"/>
                <a:gd name="T16" fmla="*/ 9 w 170"/>
                <a:gd name="T17" fmla="*/ 10 h 227"/>
                <a:gd name="T18" fmla="*/ 109 w 170"/>
                <a:gd name="T19" fmla="*/ 10 h 227"/>
                <a:gd name="T20" fmla="*/ 161 w 170"/>
                <a:gd name="T21" fmla="*/ 62 h 227"/>
                <a:gd name="T22" fmla="*/ 161 w 170"/>
                <a:gd name="T23" fmla="*/ 218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0" h="227">
                  <a:moveTo>
                    <a:pt x="113" y="0"/>
                  </a:moveTo>
                  <a:lnTo>
                    <a:pt x="0" y="0"/>
                  </a:lnTo>
                  <a:lnTo>
                    <a:pt x="0" y="227"/>
                  </a:lnTo>
                  <a:lnTo>
                    <a:pt x="170" y="227"/>
                  </a:lnTo>
                  <a:lnTo>
                    <a:pt x="170" y="57"/>
                  </a:lnTo>
                  <a:lnTo>
                    <a:pt x="113" y="0"/>
                  </a:lnTo>
                  <a:close/>
                  <a:moveTo>
                    <a:pt x="161" y="218"/>
                  </a:moveTo>
                  <a:lnTo>
                    <a:pt x="9" y="218"/>
                  </a:lnTo>
                  <a:lnTo>
                    <a:pt x="9" y="10"/>
                  </a:lnTo>
                  <a:lnTo>
                    <a:pt x="109" y="10"/>
                  </a:lnTo>
                  <a:lnTo>
                    <a:pt x="161" y="62"/>
                  </a:lnTo>
                  <a:lnTo>
                    <a:pt x="161" y="2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0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55531" y="2222811"/>
              <a:ext cx="169805" cy="3251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0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55531" y="2136102"/>
              <a:ext cx="169805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0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5155531" y="2051199"/>
              <a:ext cx="68645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sp>
        <p:nvSpPr>
          <p:cNvPr id="10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070670" y="5675635"/>
            <a:ext cx="414683" cy="414683"/>
          </a:xfrm>
          <a:custGeom>
            <a:avLst/>
            <a:gdLst>
              <a:gd name="T0" fmla="*/ 175 w 208"/>
              <a:gd name="T1" fmla="*/ 132 h 208"/>
              <a:gd name="T2" fmla="*/ 175 w 208"/>
              <a:gd name="T3" fmla="*/ 99 h 208"/>
              <a:gd name="T4" fmla="*/ 109 w 208"/>
              <a:gd name="T5" fmla="*/ 99 h 208"/>
              <a:gd name="T6" fmla="*/ 109 w 208"/>
              <a:gd name="T7" fmla="*/ 76 h 208"/>
              <a:gd name="T8" fmla="*/ 142 w 208"/>
              <a:gd name="T9" fmla="*/ 76 h 208"/>
              <a:gd name="T10" fmla="*/ 142 w 208"/>
              <a:gd name="T11" fmla="*/ 0 h 208"/>
              <a:gd name="T12" fmla="*/ 66 w 208"/>
              <a:gd name="T13" fmla="*/ 0 h 208"/>
              <a:gd name="T14" fmla="*/ 66 w 208"/>
              <a:gd name="T15" fmla="*/ 76 h 208"/>
              <a:gd name="T16" fmla="*/ 99 w 208"/>
              <a:gd name="T17" fmla="*/ 76 h 208"/>
              <a:gd name="T18" fmla="*/ 99 w 208"/>
              <a:gd name="T19" fmla="*/ 99 h 208"/>
              <a:gd name="T20" fmla="*/ 33 w 208"/>
              <a:gd name="T21" fmla="*/ 99 h 208"/>
              <a:gd name="T22" fmla="*/ 33 w 208"/>
              <a:gd name="T23" fmla="*/ 132 h 208"/>
              <a:gd name="T24" fmla="*/ 0 w 208"/>
              <a:gd name="T25" fmla="*/ 132 h 208"/>
              <a:gd name="T26" fmla="*/ 0 w 208"/>
              <a:gd name="T27" fmla="*/ 208 h 208"/>
              <a:gd name="T28" fmla="*/ 76 w 208"/>
              <a:gd name="T29" fmla="*/ 208 h 208"/>
              <a:gd name="T30" fmla="*/ 76 w 208"/>
              <a:gd name="T31" fmla="*/ 132 h 208"/>
              <a:gd name="T32" fmla="*/ 42 w 208"/>
              <a:gd name="T33" fmla="*/ 132 h 208"/>
              <a:gd name="T34" fmla="*/ 42 w 208"/>
              <a:gd name="T35" fmla="*/ 109 h 208"/>
              <a:gd name="T36" fmla="*/ 166 w 208"/>
              <a:gd name="T37" fmla="*/ 109 h 208"/>
              <a:gd name="T38" fmla="*/ 166 w 208"/>
              <a:gd name="T39" fmla="*/ 132 h 208"/>
              <a:gd name="T40" fmla="*/ 132 w 208"/>
              <a:gd name="T41" fmla="*/ 132 h 208"/>
              <a:gd name="T42" fmla="*/ 132 w 208"/>
              <a:gd name="T43" fmla="*/ 208 h 208"/>
              <a:gd name="T44" fmla="*/ 208 w 208"/>
              <a:gd name="T45" fmla="*/ 208 h 208"/>
              <a:gd name="T46" fmla="*/ 208 w 208"/>
              <a:gd name="T47" fmla="*/ 132 h 208"/>
              <a:gd name="T48" fmla="*/ 175 w 208"/>
              <a:gd name="T49" fmla="*/ 132 h 208"/>
              <a:gd name="T50" fmla="*/ 76 w 208"/>
              <a:gd name="T51" fmla="*/ 9 h 208"/>
              <a:gd name="T52" fmla="*/ 132 w 208"/>
              <a:gd name="T53" fmla="*/ 9 h 208"/>
              <a:gd name="T54" fmla="*/ 132 w 208"/>
              <a:gd name="T55" fmla="*/ 66 h 208"/>
              <a:gd name="T56" fmla="*/ 76 w 208"/>
              <a:gd name="T57" fmla="*/ 66 h 208"/>
              <a:gd name="T58" fmla="*/ 76 w 208"/>
              <a:gd name="T59" fmla="*/ 9 h 208"/>
              <a:gd name="T60" fmla="*/ 66 w 208"/>
              <a:gd name="T61" fmla="*/ 199 h 208"/>
              <a:gd name="T62" fmla="*/ 9 w 208"/>
              <a:gd name="T63" fmla="*/ 199 h 208"/>
              <a:gd name="T64" fmla="*/ 9 w 208"/>
              <a:gd name="T65" fmla="*/ 142 h 208"/>
              <a:gd name="T66" fmla="*/ 66 w 208"/>
              <a:gd name="T67" fmla="*/ 142 h 208"/>
              <a:gd name="T68" fmla="*/ 66 w 208"/>
              <a:gd name="T69" fmla="*/ 199 h 208"/>
              <a:gd name="T70" fmla="*/ 199 w 208"/>
              <a:gd name="T71" fmla="*/ 199 h 208"/>
              <a:gd name="T72" fmla="*/ 142 w 208"/>
              <a:gd name="T73" fmla="*/ 199 h 208"/>
              <a:gd name="T74" fmla="*/ 142 w 208"/>
              <a:gd name="T75" fmla="*/ 142 h 208"/>
              <a:gd name="T76" fmla="*/ 199 w 208"/>
              <a:gd name="T77" fmla="*/ 142 h 208"/>
              <a:gd name="T78" fmla="*/ 199 w 208"/>
              <a:gd name="T79" fmla="*/ 199 h 2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08" h="208">
                <a:moveTo>
                  <a:pt x="175" y="132"/>
                </a:moveTo>
                <a:lnTo>
                  <a:pt x="175" y="99"/>
                </a:lnTo>
                <a:lnTo>
                  <a:pt x="109" y="99"/>
                </a:lnTo>
                <a:lnTo>
                  <a:pt x="109" y="76"/>
                </a:lnTo>
                <a:lnTo>
                  <a:pt x="142" y="76"/>
                </a:lnTo>
                <a:lnTo>
                  <a:pt x="142" y="0"/>
                </a:lnTo>
                <a:lnTo>
                  <a:pt x="66" y="0"/>
                </a:lnTo>
                <a:lnTo>
                  <a:pt x="66" y="76"/>
                </a:lnTo>
                <a:lnTo>
                  <a:pt x="99" y="76"/>
                </a:lnTo>
                <a:lnTo>
                  <a:pt x="99" y="99"/>
                </a:lnTo>
                <a:lnTo>
                  <a:pt x="33" y="99"/>
                </a:lnTo>
                <a:lnTo>
                  <a:pt x="33" y="132"/>
                </a:lnTo>
                <a:lnTo>
                  <a:pt x="0" y="132"/>
                </a:lnTo>
                <a:lnTo>
                  <a:pt x="0" y="208"/>
                </a:lnTo>
                <a:lnTo>
                  <a:pt x="76" y="208"/>
                </a:lnTo>
                <a:lnTo>
                  <a:pt x="76" y="132"/>
                </a:lnTo>
                <a:lnTo>
                  <a:pt x="42" y="132"/>
                </a:lnTo>
                <a:lnTo>
                  <a:pt x="42" y="109"/>
                </a:lnTo>
                <a:lnTo>
                  <a:pt x="166" y="109"/>
                </a:lnTo>
                <a:lnTo>
                  <a:pt x="166" y="132"/>
                </a:lnTo>
                <a:lnTo>
                  <a:pt x="132" y="132"/>
                </a:lnTo>
                <a:lnTo>
                  <a:pt x="132" y="208"/>
                </a:lnTo>
                <a:lnTo>
                  <a:pt x="208" y="208"/>
                </a:lnTo>
                <a:lnTo>
                  <a:pt x="208" y="132"/>
                </a:lnTo>
                <a:lnTo>
                  <a:pt x="175" y="132"/>
                </a:lnTo>
                <a:close/>
                <a:moveTo>
                  <a:pt x="76" y="9"/>
                </a:moveTo>
                <a:lnTo>
                  <a:pt x="132" y="9"/>
                </a:lnTo>
                <a:lnTo>
                  <a:pt x="132" y="66"/>
                </a:lnTo>
                <a:lnTo>
                  <a:pt x="76" y="66"/>
                </a:lnTo>
                <a:lnTo>
                  <a:pt x="76" y="9"/>
                </a:lnTo>
                <a:close/>
                <a:moveTo>
                  <a:pt x="66" y="199"/>
                </a:moveTo>
                <a:lnTo>
                  <a:pt x="9" y="199"/>
                </a:lnTo>
                <a:lnTo>
                  <a:pt x="9" y="142"/>
                </a:lnTo>
                <a:lnTo>
                  <a:pt x="66" y="142"/>
                </a:lnTo>
                <a:lnTo>
                  <a:pt x="66" y="199"/>
                </a:lnTo>
                <a:close/>
                <a:moveTo>
                  <a:pt x="199" y="199"/>
                </a:moveTo>
                <a:lnTo>
                  <a:pt x="142" y="199"/>
                </a:lnTo>
                <a:lnTo>
                  <a:pt x="142" y="142"/>
                </a:lnTo>
                <a:lnTo>
                  <a:pt x="199" y="142"/>
                </a:lnTo>
                <a:lnTo>
                  <a:pt x="199" y="199"/>
                </a:ln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1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957851" y="5675635"/>
            <a:ext cx="414683" cy="414683"/>
          </a:xfrm>
          <a:custGeom>
            <a:avLst/>
            <a:gdLst>
              <a:gd name="T0" fmla="*/ 68 w 88"/>
              <a:gd name="T1" fmla="*/ 48 h 88"/>
              <a:gd name="T2" fmla="*/ 50 w 88"/>
              <a:gd name="T3" fmla="*/ 59 h 88"/>
              <a:gd name="T4" fmla="*/ 31 w 88"/>
              <a:gd name="T5" fmla="*/ 50 h 88"/>
              <a:gd name="T6" fmla="*/ 32 w 88"/>
              <a:gd name="T7" fmla="*/ 44 h 88"/>
              <a:gd name="T8" fmla="*/ 30 w 88"/>
              <a:gd name="T9" fmla="*/ 36 h 88"/>
              <a:gd name="T10" fmla="*/ 62 w 88"/>
              <a:gd name="T11" fmla="*/ 19 h 88"/>
              <a:gd name="T12" fmla="*/ 72 w 88"/>
              <a:gd name="T13" fmla="*/ 24 h 88"/>
              <a:gd name="T14" fmla="*/ 84 w 88"/>
              <a:gd name="T15" fmla="*/ 12 h 88"/>
              <a:gd name="T16" fmla="*/ 72 w 88"/>
              <a:gd name="T17" fmla="*/ 0 h 88"/>
              <a:gd name="T18" fmla="*/ 60 w 88"/>
              <a:gd name="T19" fmla="*/ 12 h 88"/>
              <a:gd name="T20" fmla="*/ 61 w 88"/>
              <a:gd name="T21" fmla="*/ 16 h 88"/>
              <a:gd name="T22" fmla="*/ 27 w 88"/>
              <a:gd name="T23" fmla="*/ 33 h 88"/>
              <a:gd name="T24" fmla="*/ 16 w 88"/>
              <a:gd name="T25" fmla="*/ 28 h 88"/>
              <a:gd name="T26" fmla="*/ 0 w 88"/>
              <a:gd name="T27" fmla="*/ 44 h 88"/>
              <a:gd name="T28" fmla="*/ 16 w 88"/>
              <a:gd name="T29" fmla="*/ 60 h 88"/>
              <a:gd name="T30" fmla="*/ 29 w 88"/>
              <a:gd name="T31" fmla="*/ 54 h 88"/>
              <a:gd name="T32" fmla="*/ 49 w 88"/>
              <a:gd name="T33" fmla="*/ 63 h 88"/>
              <a:gd name="T34" fmla="*/ 48 w 88"/>
              <a:gd name="T35" fmla="*/ 68 h 88"/>
              <a:gd name="T36" fmla="*/ 68 w 88"/>
              <a:gd name="T37" fmla="*/ 88 h 88"/>
              <a:gd name="T38" fmla="*/ 88 w 88"/>
              <a:gd name="T39" fmla="*/ 68 h 88"/>
              <a:gd name="T40" fmla="*/ 68 w 88"/>
              <a:gd name="T41" fmla="*/ 48 h 88"/>
              <a:gd name="T42" fmla="*/ 72 w 88"/>
              <a:gd name="T43" fmla="*/ 4 h 88"/>
              <a:gd name="T44" fmla="*/ 80 w 88"/>
              <a:gd name="T45" fmla="*/ 12 h 88"/>
              <a:gd name="T46" fmla="*/ 72 w 88"/>
              <a:gd name="T47" fmla="*/ 20 h 88"/>
              <a:gd name="T48" fmla="*/ 64 w 88"/>
              <a:gd name="T49" fmla="*/ 12 h 88"/>
              <a:gd name="T50" fmla="*/ 72 w 88"/>
              <a:gd name="T51" fmla="*/ 4 h 88"/>
              <a:gd name="T52" fmla="*/ 16 w 88"/>
              <a:gd name="T53" fmla="*/ 56 h 88"/>
              <a:gd name="T54" fmla="*/ 4 w 88"/>
              <a:gd name="T55" fmla="*/ 44 h 88"/>
              <a:gd name="T56" fmla="*/ 16 w 88"/>
              <a:gd name="T57" fmla="*/ 32 h 88"/>
              <a:gd name="T58" fmla="*/ 28 w 88"/>
              <a:gd name="T59" fmla="*/ 44 h 88"/>
              <a:gd name="T60" fmla="*/ 16 w 88"/>
              <a:gd name="T61" fmla="*/ 56 h 88"/>
              <a:gd name="T62" fmla="*/ 68 w 88"/>
              <a:gd name="T63" fmla="*/ 84 h 88"/>
              <a:gd name="T64" fmla="*/ 52 w 88"/>
              <a:gd name="T65" fmla="*/ 68 h 88"/>
              <a:gd name="T66" fmla="*/ 68 w 88"/>
              <a:gd name="T67" fmla="*/ 52 h 88"/>
              <a:gd name="T68" fmla="*/ 84 w 88"/>
              <a:gd name="T69" fmla="*/ 68 h 88"/>
              <a:gd name="T70" fmla="*/ 68 w 88"/>
              <a:gd name="T71" fmla="*/ 84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8" h="88">
                <a:moveTo>
                  <a:pt x="68" y="48"/>
                </a:moveTo>
                <a:cubicBezTo>
                  <a:pt x="60" y="48"/>
                  <a:pt x="54" y="52"/>
                  <a:pt x="50" y="59"/>
                </a:cubicBezTo>
                <a:cubicBezTo>
                  <a:pt x="31" y="50"/>
                  <a:pt x="31" y="50"/>
                  <a:pt x="31" y="50"/>
                </a:cubicBezTo>
                <a:cubicBezTo>
                  <a:pt x="32" y="48"/>
                  <a:pt x="32" y="46"/>
                  <a:pt x="32" y="44"/>
                </a:cubicBezTo>
                <a:cubicBezTo>
                  <a:pt x="32" y="41"/>
                  <a:pt x="31" y="38"/>
                  <a:pt x="30" y="36"/>
                </a:cubicBezTo>
                <a:cubicBezTo>
                  <a:pt x="62" y="19"/>
                  <a:pt x="62" y="19"/>
                  <a:pt x="62" y="19"/>
                </a:cubicBezTo>
                <a:cubicBezTo>
                  <a:pt x="65" y="22"/>
                  <a:pt x="68" y="24"/>
                  <a:pt x="72" y="24"/>
                </a:cubicBezTo>
                <a:cubicBezTo>
                  <a:pt x="79" y="24"/>
                  <a:pt x="84" y="19"/>
                  <a:pt x="84" y="12"/>
                </a:cubicBezTo>
                <a:cubicBezTo>
                  <a:pt x="84" y="5"/>
                  <a:pt x="79" y="0"/>
                  <a:pt x="72" y="0"/>
                </a:cubicBezTo>
                <a:cubicBezTo>
                  <a:pt x="65" y="0"/>
                  <a:pt x="60" y="5"/>
                  <a:pt x="60" y="12"/>
                </a:cubicBezTo>
                <a:cubicBezTo>
                  <a:pt x="60" y="13"/>
                  <a:pt x="60" y="14"/>
                  <a:pt x="61" y="16"/>
                </a:cubicBezTo>
                <a:cubicBezTo>
                  <a:pt x="27" y="33"/>
                  <a:pt x="27" y="33"/>
                  <a:pt x="27" y="33"/>
                </a:cubicBezTo>
                <a:cubicBezTo>
                  <a:pt x="24" y="30"/>
                  <a:pt x="20" y="28"/>
                  <a:pt x="16" y="28"/>
                </a:cubicBezTo>
                <a:cubicBezTo>
                  <a:pt x="7" y="28"/>
                  <a:pt x="0" y="35"/>
                  <a:pt x="0" y="44"/>
                </a:cubicBezTo>
                <a:cubicBezTo>
                  <a:pt x="0" y="53"/>
                  <a:pt x="7" y="60"/>
                  <a:pt x="16" y="60"/>
                </a:cubicBezTo>
                <a:cubicBezTo>
                  <a:pt x="21" y="60"/>
                  <a:pt x="26" y="58"/>
                  <a:pt x="29" y="54"/>
                </a:cubicBezTo>
                <a:cubicBezTo>
                  <a:pt x="49" y="63"/>
                  <a:pt x="49" y="63"/>
                  <a:pt x="49" y="63"/>
                </a:cubicBezTo>
                <a:cubicBezTo>
                  <a:pt x="48" y="64"/>
                  <a:pt x="48" y="66"/>
                  <a:pt x="48" y="68"/>
                </a:cubicBezTo>
                <a:cubicBezTo>
                  <a:pt x="48" y="79"/>
                  <a:pt x="57" y="88"/>
                  <a:pt x="68" y="88"/>
                </a:cubicBezTo>
                <a:cubicBezTo>
                  <a:pt x="79" y="88"/>
                  <a:pt x="88" y="79"/>
                  <a:pt x="88" y="68"/>
                </a:cubicBezTo>
                <a:cubicBezTo>
                  <a:pt x="88" y="57"/>
                  <a:pt x="79" y="48"/>
                  <a:pt x="68" y="48"/>
                </a:cubicBezTo>
                <a:close/>
                <a:moveTo>
                  <a:pt x="72" y="4"/>
                </a:moveTo>
                <a:cubicBezTo>
                  <a:pt x="76" y="4"/>
                  <a:pt x="80" y="8"/>
                  <a:pt x="80" y="12"/>
                </a:cubicBezTo>
                <a:cubicBezTo>
                  <a:pt x="80" y="16"/>
                  <a:pt x="76" y="20"/>
                  <a:pt x="72" y="20"/>
                </a:cubicBezTo>
                <a:cubicBezTo>
                  <a:pt x="68" y="20"/>
                  <a:pt x="64" y="16"/>
                  <a:pt x="64" y="12"/>
                </a:cubicBezTo>
                <a:cubicBezTo>
                  <a:pt x="64" y="8"/>
                  <a:pt x="68" y="4"/>
                  <a:pt x="72" y="4"/>
                </a:cubicBezTo>
                <a:close/>
                <a:moveTo>
                  <a:pt x="16" y="56"/>
                </a:moveTo>
                <a:cubicBezTo>
                  <a:pt x="9" y="56"/>
                  <a:pt x="4" y="51"/>
                  <a:pt x="4" y="44"/>
                </a:cubicBezTo>
                <a:cubicBezTo>
                  <a:pt x="4" y="37"/>
                  <a:pt x="9" y="32"/>
                  <a:pt x="16" y="32"/>
                </a:cubicBezTo>
                <a:cubicBezTo>
                  <a:pt x="23" y="32"/>
                  <a:pt x="28" y="37"/>
                  <a:pt x="28" y="44"/>
                </a:cubicBezTo>
                <a:cubicBezTo>
                  <a:pt x="28" y="51"/>
                  <a:pt x="23" y="56"/>
                  <a:pt x="16" y="56"/>
                </a:cubicBezTo>
                <a:close/>
                <a:moveTo>
                  <a:pt x="68" y="84"/>
                </a:moveTo>
                <a:cubicBezTo>
                  <a:pt x="59" y="84"/>
                  <a:pt x="52" y="77"/>
                  <a:pt x="52" y="68"/>
                </a:cubicBezTo>
                <a:cubicBezTo>
                  <a:pt x="52" y="59"/>
                  <a:pt x="59" y="52"/>
                  <a:pt x="68" y="52"/>
                </a:cubicBezTo>
                <a:cubicBezTo>
                  <a:pt x="77" y="52"/>
                  <a:pt x="84" y="59"/>
                  <a:pt x="84" y="68"/>
                </a:cubicBezTo>
                <a:cubicBezTo>
                  <a:pt x="84" y="77"/>
                  <a:pt x="77" y="84"/>
                  <a:pt x="68" y="84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sp>
        <p:nvSpPr>
          <p:cNvPr id="1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136463" y="2928361"/>
            <a:ext cx="328957" cy="448576"/>
          </a:xfrm>
          <a:custGeom>
            <a:avLst/>
            <a:gdLst>
              <a:gd name="T0" fmla="*/ 0 w 165"/>
              <a:gd name="T1" fmla="*/ 0 h 225"/>
              <a:gd name="T2" fmla="*/ 0 w 165"/>
              <a:gd name="T3" fmla="*/ 225 h 225"/>
              <a:gd name="T4" fmla="*/ 9 w 165"/>
              <a:gd name="T5" fmla="*/ 225 h 225"/>
              <a:gd name="T6" fmla="*/ 9 w 165"/>
              <a:gd name="T7" fmla="*/ 161 h 225"/>
              <a:gd name="T8" fmla="*/ 165 w 165"/>
              <a:gd name="T9" fmla="*/ 83 h 225"/>
              <a:gd name="T10" fmla="*/ 0 w 165"/>
              <a:gd name="T11" fmla="*/ 0 h 225"/>
              <a:gd name="T12" fmla="*/ 9 w 165"/>
              <a:gd name="T13" fmla="*/ 14 h 225"/>
              <a:gd name="T14" fmla="*/ 146 w 165"/>
              <a:gd name="T15" fmla="*/ 83 h 225"/>
              <a:gd name="T16" fmla="*/ 9 w 165"/>
              <a:gd name="T17" fmla="*/ 152 h 225"/>
              <a:gd name="T18" fmla="*/ 9 w 165"/>
              <a:gd name="T19" fmla="*/ 14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5" h="225">
                <a:moveTo>
                  <a:pt x="0" y="0"/>
                </a:moveTo>
                <a:lnTo>
                  <a:pt x="0" y="225"/>
                </a:lnTo>
                <a:lnTo>
                  <a:pt x="9" y="225"/>
                </a:lnTo>
                <a:lnTo>
                  <a:pt x="9" y="161"/>
                </a:lnTo>
                <a:lnTo>
                  <a:pt x="165" y="83"/>
                </a:lnTo>
                <a:lnTo>
                  <a:pt x="0" y="0"/>
                </a:lnTo>
                <a:close/>
                <a:moveTo>
                  <a:pt x="9" y="14"/>
                </a:moveTo>
                <a:lnTo>
                  <a:pt x="146" y="83"/>
                </a:lnTo>
                <a:lnTo>
                  <a:pt x="9" y="152"/>
                </a:lnTo>
                <a:lnTo>
                  <a:pt x="9" y="14"/>
                </a:ln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00918" tIns="50459" rIns="100918" bIns="50459" numCol="1" anchor="t" anchorCtr="0" compatLnSpc="1">
            <a:prstTxWarp prst="textNoShape">
              <a:avLst/>
            </a:prstTxWarp>
          </a:bodyPr>
          <a:lstStyle/>
          <a:p>
            <a:endParaRPr lang="zh-CN" altLang="en-US" sz="1987">
              <a:solidFill>
                <a:prstClr val="black"/>
              </a:solidFill>
            </a:endParaRPr>
          </a:p>
        </p:txBody>
      </p:sp>
      <p:grpSp>
        <p:nvGrpSpPr>
          <p:cNvPr id="112" name="Group 111出自【趣你的PPT】(微信:qunideppt)：最优质的PPT资源库"/>
          <p:cNvGrpSpPr/>
          <p:nvPr/>
        </p:nvGrpSpPr>
        <p:grpSpPr>
          <a:xfrm>
            <a:off x="9985765" y="2918392"/>
            <a:ext cx="432625" cy="434619"/>
            <a:chOff x="8340279" y="1944619"/>
            <a:chExt cx="391997" cy="393803"/>
          </a:xfrm>
          <a:solidFill>
            <a:srgbClr val="608C7D"/>
          </a:solidFill>
        </p:grpSpPr>
        <p:sp>
          <p:nvSpPr>
            <p:cNvPr id="11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40279" y="2025908"/>
              <a:ext cx="310707" cy="312514"/>
            </a:xfrm>
            <a:custGeom>
              <a:avLst/>
              <a:gdLst>
                <a:gd name="T0" fmla="*/ 0 w 172"/>
                <a:gd name="T1" fmla="*/ 93 h 173"/>
                <a:gd name="T2" fmla="*/ 0 w 172"/>
                <a:gd name="T3" fmla="*/ 173 h 173"/>
                <a:gd name="T4" fmla="*/ 80 w 172"/>
                <a:gd name="T5" fmla="*/ 173 h 173"/>
                <a:gd name="T6" fmla="*/ 172 w 172"/>
                <a:gd name="T7" fmla="*/ 81 h 173"/>
                <a:gd name="T8" fmla="*/ 92 w 172"/>
                <a:gd name="T9" fmla="*/ 0 h 173"/>
                <a:gd name="T10" fmla="*/ 0 w 172"/>
                <a:gd name="T11" fmla="*/ 93 h 173"/>
                <a:gd name="T12" fmla="*/ 9 w 172"/>
                <a:gd name="T13" fmla="*/ 102 h 173"/>
                <a:gd name="T14" fmla="*/ 47 w 172"/>
                <a:gd name="T15" fmla="*/ 126 h 173"/>
                <a:gd name="T16" fmla="*/ 71 w 172"/>
                <a:gd name="T17" fmla="*/ 164 h 173"/>
                <a:gd name="T18" fmla="*/ 9 w 172"/>
                <a:gd name="T19" fmla="*/ 164 h 173"/>
                <a:gd name="T20" fmla="*/ 9 w 172"/>
                <a:gd name="T21" fmla="*/ 102 h 173"/>
                <a:gd name="T22" fmla="*/ 80 w 172"/>
                <a:gd name="T23" fmla="*/ 161 h 173"/>
                <a:gd name="T24" fmla="*/ 54 w 172"/>
                <a:gd name="T25" fmla="*/ 119 h 173"/>
                <a:gd name="T26" fmla="*/ 12 w 172"/>
                <a:gd name="T27" fmla="*/ 93 h 173"/>
                <a:gd name="T28" fmla="*/ 92 w 172"/>
                <a:gd name="T29" fmla="*/ 15 h 173"/>
                <a:gd name="T30" fmla="*/ 158 w 172"/>
                <a:gd name="T31" fmla="*/ 81 h 173"/>
                <a:gd name="T32" fmla="*/ 80 w 172"/>
                <a:gd name="T33" fmla="*/ 161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2" h="173">
                  <a:moveTo>
                    <a:pt x="0" y="93"/>
                  </a:moveTo>
                  <a:lnTo>
                    <a:pt x="0" y="173"/>
                  </a:lnTo>
                  <a:lnTo>
                    <a:pt x="80" y="173"/>
                  </a:lnTo>
                  <a:lnTo>
                    <a:pt x="172" y="81"/>
                  </a:lnTo>
                  <a:lnTo>
                    <a:pt x="92" y="0"/>
                  </a:lnTo>
                  <a:lnTo>
                    <a:pt x="0" y="93"/>
                  </a:lnTo>
                  <a:close/>
                  <a:moveTo>
                    <a:pt x="9" y="102"/>
                  </a:moveTo>
                  <a:lnTo>
                    <a:pt x="47" y="126"/>
                  </a:lnTo>
                  <a:lnTo>
                    <a:pt x="71" y="164"/>
                  </a:lnTo>
                  <a:lnTo>
                    <a:pt x="9" y="164"/>
                  </a:lnTo>
                  <a:lnTo>
                    <a:pt x="9" y="102"/>
                  </a:lnTo>
                  <a:close/>
                  <a:moveTo>
                    <a:pt x="80" y="161"/>
                  </a:moveTo>
                  <a:lnTo>
                    <a:pt x="54" y="119"/>
                  </a:lnTo>
                  <a:lnTo>
                    <a:pt x="12" y="93"/>
                  </a:lnTo>
                  <a:lnTo>
                    <a:pt x="92" y="15"/>
                  </a:lnTo>
                  <a:lnTo>
                    <a:pt x="158" y="81"/>
                  </a:lnTo>
                  <a:lnTo>
                    <a:pt x="80" y="1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528148" y="1944619"/>
              <a:ext cx="204128" cy="205934"/>
            </a:xfrm>
            <a:custGeom>
              <a:avLst/>
              <a:gdLst>
                <a:gd name="T0" fmla="*/ 35 w 113"/>
                <a:gd name="T1" fmla="*/ 0 h 114"/>
                <a:gd name="T2" fmla="*/ 0 w 113"/>
                <a:gd name="T3" fmla="*/ 34 h 114"/>
                <a:gd name="T4" fmla="*/ 80 w 113"/>
                <a:gd name="T5" fmla="*/ 114 h 114"/>
                <a:gd name="T6" fmla="*/ 113 w 113"/>
                <a:gd name="T7" fmla="*/ 78 h 114"/>
                <a:gd name="T8" fmla="*/ 35 w 113"/>
                <a:gd name="T9" fmla="*/ 0 h 114"/>
                <a:gd name="T10" fmla="*/ 14 w 113"/>
                <a:gd name="T11" fmla="*/ 34 h 114"/>
                <a:gd name="T12" fmla="*/ 35 w 113"/>
                <a:gd name="T13" fmla="*/ 12 h 114"/>
                <a:gd name="T14" fmla="*/ 102 w 113"/>
                <a:gd name="T15" fmla="*/ 78 h 114"/>
                <a:gd name="T16" fmla="*/ 80 w 113"/>
                <a:gd name="T17" fmla="*/ 100 h 114"/>
                <a:gd name="T18" fmla="*/ 14 w 113"/>
                <a:gd name="T19" fmla="*/ 3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114">
                  <a:moveTo>
                    <a:pt x="35" y="0"/>
                  </a:moveTo>
                  <a:lnTo>
                    <a:pt x="0" y="34"/>
                  </a:lnTo>
                  <a:lnTo>
                    <a:pt x="80" y="114"/>
                  </a:lnTo>
                  <a:lnTo>
                    <a:pt x="113" y="78"/>
                  </a:lnTo>
                  <a:lnTo>
                    <a:pt x="35" y="0"/>
                  </a:lnTo>
                  <a:close/>
                  <a:moveTo>
                    <a:pt x="14" y="34"/>
                  </a:moveTo>
                  <a:lnTo>
                    <a:pt x="35" y="12"/>
                  </a:lnTo>
                  <a:lnTo>
                    <a:pt x="102" y="78"/>
                  </a:lnTo>
                  <a:lnTo>
                    <a:pt x="80" y="100"/>
                  </a:lnTo>
                  <a:lnTo>
                    <a:pt x="14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115" name="Group 114出自【趣你的PPT】(微信:qunideppt)：最优质的PPT资源库"/>
          <p:cNvGrpSpPr/>
          <p:nvPr/>
        </p:nvGrpSpPr>
        <p:grpSpPr>
          <a:xfrm>
            <a:off x="9068678" y="3847440"/>
            <a:ext cx="416678" cy="416678"/>
            <a:chOff x="7509318" y="2786419"/>
            <a:chExt cx="377546" cy="377546"/>
          </a:xfrm>
          <a:solidFill>
            <a:srgbClr val="608C7D"/>
          </a:solidFill>
        </p:grpSpPr>
        <p:sp>
          <p:nvSpPr>
            <p:cNvPr id="116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509318" y="2786419"/>
              <a:ext cx="377546" cy="377546"/>
            </a:xfrm>
            <a:custGeom>
              <a:avLst/>
              <a:gdLst>
                <a:gd name="T0" fmla="*/ 0 w 209"/>
                <a:gd name="T1" fmla="*/ 0 h 209"/>
                <a:gd name="T2" fmla="*/ 0 w 209"/>
                <a:gd name="T3" fmla="*/ 209 h 209"/>
                <a:gd name="T4" fmla="*/ 209 w 209"/>
                <a:gd name="T5" fmla="*/ 209 h 209"/>
                <a:gd name="T6" fmla="*/ 209 w 209"/>
                <a:gd name="T7" fmla="*/ 0 h 209"/>
                <a:gd name="T8" fmla="*/ 0 w 209"/>
                <a:gd name="T9" fmla="*/ 0 h 209"/>
                <a:gd name="T10" fmla="*/ 199 w 209"/>
                <a:gd name="T11" fmla="*/ 10 h 209"/>
                <a:gd name="T12" fmla="*/ 199 w 209"/>
                <a:gd name="T13" fmla="*/ 57 h 209"/>
                <a:gd name="T14" fmla="*/ 10 w 209"/>
                <a:gd name="T15" fmla="*/ 57 h 209"/>
                <a:gd name="T16" fmla="*/ 10 w 209"/>
                <a:gd name="T17" fmla="*/ 10 h 209"/>
                <a:gd name="T18" fmla="*/ 199 w 209"/>
                <a:gd name="T19" fmla="*/ 10 h 209"/>
                <a:gd name="T20" fmla="*/ 10 w 209"/>
                <a:gd name="T21" fmla="*/ 199 h 209"/>
                <a:gd name="T22" fmla="*/ 10 w 209"/>
                <a:gd name="T23" fmla="*/ 67 h 209"/>
                <a:gd name="T24" fmla="*/ 199 w 209"/>
                <a:gd name="T25" fmla="*/ 67 h 209"/>
                <a:gd name="T26" fmla="*/ 199 w 209"/>
                <a:gd name="T27" fmla="*/ 199 h 209"/>
                <a:gd name="T28" fmla="*/ 10 w 209"/>
                <a:gd name="T29" fmla="*/ 199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9" h="209">
                  <a:moveTo>
                    <a:pt x="0" y="0"/>
                  </a:moveTo>
                  <a:lnTo>
                    <a:pt x="0" y="209"/>
                  </a:lnTo>
                  <a:lnTo>
                    <a:pt x="209" y="209"/>
                  </a:lnTo>
                  <a:lnTo>
                    <a:pt x="209" y="0"/>
                  </a:lnTo>
                  <a:lnTo>
                    <a:pt x="0" y="0"/>
                  </a:lnTo>
                  <a:close/>
                  <a:moveTo>
                    <a:pt x="199" y="10"/>
                  </a:moveTo>
                  <a:lnTo>
                    <a:pt x="199" y="57"/>
                  </a:lnTo>
                  <a:lnTo>
                    <a:pt x="10" y="57"/>
                  </a:lnTo>
                  <a:lnTo>
                    <a:pt x="10" y="10"/>
                  </a:lnTo>
                  <a:lnTo>
                    <a:pt x="199" y="10"/>
                  </a:lnTo>
                  <a:close/>
                  <a:moveTo>
                    <a:pt x="10" y="199"/>
                  </a:moveTo>
                  <a:lnTo>
                    <a:pt x="10" y="67"/>
                  </a:lnTo>
                  <a:lnTo>
                    <a:pt x="199" y="67"/>
                  </a:lnTo>
                  <a:lnTo>
                    <a:pt x="199" y="199"/>
                  </a:lnTo>
                  <a:lnTo>
                    <a:pt x="10" y="1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17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96027" y="2941772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80929" y="2941772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1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765832" y="2941772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2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96027" y="3008610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2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80929" y="3008610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765832" y="3008610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2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96027" y="3077254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24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680929" y="3077254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25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765832" y="3077254"/>
              <a:ext cx="34323" cy="3432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126" name="Group 125出自【趣你的PPT】(微信:qunideppt)：最优质的PPT资源库"/>
          <p:cNvGrpSpPr/>
          <p:nvPr/>
        </p:nvGrpSpPr>
        <p:grpSpPr>
          <a:xfrm>
            <a:off x="9965828" y="3839466"/>
            <a:ext cx="434619" cy="432625"/>
            <a:chOff x="8322214" y="2779193"/>
            <a:chExt cx="393803" cy="391997"/>
          </a:xfrm>
          <a:solidFill>
            <a:srgbClr val="608C7D"/>
          </a:solidFill>
        </p:grpSpPr>
        <p:sp>
          <p:nvSpPr>
            <p:cNvPr id="12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81826" y="2838805"/>
              <a:ext cx="86709" cy="84903"/>
            </a:xfrm>
            <a:custGeom>
              <a:avLst/>
              <a:gdLst>
                <a:gd name="T0" fmla="*/ 48 w 48"/>
                <a:gd name="T1" fmla="*/ 19 h 47"/>
                <a:gd name="T2" fmla="*/ 29 w 48"/>
                <a:gd name="T3" fmla="*/ 19 h 47"/>
                <a:gd name="T4" fmla="*/ 29 w 48"/>
                <a:gd name="T5" fmla="*/ 0 h 47"/>
                <a:gd name="T6" fmla="*/ 19 w 48"/>
                <a:gd name="T7" fmla="*/ 0 h 47"/>
                <a:gd name="T8" fmla="*/ 19 w 48"/>
                <a:gd name="T9" fmla="*/ 19 h 47"/>
                <a:gd name="T10" fmla="*/ 0 w 48"/>
                <a:gd name="T11" fmla="*/ 19 h 47"/>
                <a:gd name="T12" fmla="*/ 0 w 48"/>
                <a:gd name="T13" fmla="*/ 28 h 47"/>
                <a:gd name="T14" fmla="*/ 19 w 48"/>
                <a:gd name="T15" fmla="*/ 28 h 47"/>
                <a:gd name="T16" fmla="*/ 19 w 48"/>
                <a:gd name="T17" fmla="*/ 47 h 47"/>
                <a:gd name="T18" fmla="*/ 29 w 48"/>
                <a:gd name="T19" fmla="*/ 47 h 47"/>
                <a:gd name="T20" fmla="*/ 29 w 48"/>
                <a:gd name="T21" fmla="*/ 28 h 47"/>
                <a:gd name="T22" fmla="*/ 48 w 48"/>
                <a:gd name="T23" fmla="*/ 28 h 47"/>
                <a:gd name="T24" fmla="*/ 48 w 48"/>
                <a:gd name="T25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" h="47">
                  <a:moveTo>
                    <a:pt x="48" y="19"/>
                  </a:moveTo>
                  <a:lnTo>
                    <a:pt x="29" y="19"/>
                  </a:lnTo>
                  <a:lnTo>
                    <a:pt x="29" y="0"/>
                  </a:lnTo>
                  <a:lnTo>
                    <a:pt x="19" y="0"/>
                  </a:lnTo>
                  <a:lnTo>
                    <a:pt x="19" y="19"/>
                  </a:lnTo>
                  <a:lnTo>
                    <a:pt x="0" y="19"/>
                  </a:lnTo>
                  <a:lnTo>
                    <a:pt x="0" y="28"/>
                  </a:lnTo>
                  <a:lnTo>
                    <a:pt x="19" y="28"/>
                  </a:lnTo>
                  <a:lnTo>
                    <a:pt x="19" y="47"/>
                  </a:lnTo>
                  <a:lnTo>
                    <a:pt x="29" y="47"/>
                  </a:lnTo>
                  <a:lnTo>
                    <a:pt x="29" y="28"/>
                  </a:lnTo>
                  <a:lnTo>
                    <a:pt x="48" y="28"/>
                  </a:lnTo>
                  <a:lnTo>
                    <a:pt x="48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2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90859" y="3035707"/>
              <a:ext cx="68645" cy="68645"/>
            </a:xfrm>
            <a:custGeom>
              <a:avLst/>
              <a:gdLst>
                <a:gd name="T0" fmla="*/ 33 w 38"/>
                <a:gd name="T1" fmla="*/ 0 h 38"/>
                <a:gd name="T2" fmla="*/ 19 w 38"/>
                <a:gd name="T3" fmla="*/ 11 h 38"/>
                <a:gd name="T4" fmla="*/ 5 w 38"/>
                <a:gd name="T5" fmla="*/ 0 h 38"/>
                <a:gd name="T6" fmla="*/ 0 w 38"/>
                <a:gd name="T7" fmla="*/ 4 h 38"/>
                <a:gd name="T8" fmla="*/ 12 w 38"/>
                <a:gd name="T9" fmla="*/ 19 h 38"/>
                <a:gd name="T10" fmla="*/ 0 w 38"/>
                <a:gd name="T11" fmla="*/ 33 h 38"/>
                <a:gd name="T12" fmla="*/ 5 w 38"/>
                <a:gd name="T13" fmla="*/ 38 h 38"/>
                <a:gd name="T14" fmla="*/ 19 w 38"/>
                <a:gd name="T15" fmla="*/ 26 h 38"/>
                <a:gd name="T16" fmla="*/ 33 w 38"/>
                <a:gd name="T17" fmla="*/ 38 h 38"/>
                <a:gd name="T18" fmla="*/ 38 w 38"/>
                <a:gd name="T19" fmla="*/ 33 h 38"/>
                <a:gd name="T20" fmla="*/ 26 w 38"/>
                <a:gd name="T21" fmla="*/ 19 h 38"/>
                <a:gd name="T22" fmla="*/ 38 w 38"/>
                <a:gd name="T23" fmla="*/ 4 h 38"/>
                <a:gd name="T24" fmla="*/ 33 w 38"/>
                <a:gd name="T2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38">
                  <a:moveTo>
                    <a:pt x="33" y="0"/>
                  </a:moveTo>
                  <a:lnTo>
                    <a:pt x="19" y="11"/>
                  </a:lnTo>
                  <a:lnTo>
                    <a:pt x="5" y="0"/>
                  </a:lnTo>
                  <a:lnTo>
                    <a:pt x="0" y="4"/>
                  </a:lnTo>
                  <a:lnTo>
                    <a:pt x="12" y="19"/>
                  </a:lnTo>
                  <a:lnTo>
                    <a:pt x="0" y="33"/>
                  </a:lnTo>
                  <a:lnTo>
                    <a:pt x="5" y="38"/>
                  </a:lnTo>
                  <a:lnTo>
                    <a:pt x="19" y="26"/>
                  </a:lnTo>
                  <a:lnTo>
                    <a:pt x="33" y="38"/>
                  </a:lnTo>
                  <a:lnTo>
                    <a:pt x="38" y="33"/>
                  </a:lnTo>
                  <a:lnTo>
                    <a:pt x="26" y="19"/>
                  </a:lnTo>
                  <a:lnTo>
                    <a:pt x="38" y="4"/>
                  </a:lnTo>
                  <a:lnTo>
                    <a:pt x="3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29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71503" y="2873127"/>
              <a:ext cx="84903" cy="1625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30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71503" y="3042933"/>
              <a:ext cx="84903" cy="1806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31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8571503" y="3077254"/>
              <a:ext cx="84903" cy="1806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3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22214" y="2779193"/>
              <a:ext cx="393803" cy="391997"/>
            </a:xfrm>
            <a:custGeom>
              <a:avLst/>
              <a:gdLst>
                <a:gd name="T0" fmla="*/ 0 w 218"/>
                <a:gd name="T1" fmla="*/ 0 h 217"/>
                <a:gd name="T2" fmla="*/ 0 w 218"/>
                <a:gd name="T3" fmla="*/ 217 h 217"/>
                <a:gd name="T4" fmla="*/ 218 w 218"/>
                <a:gd name="T5" fmla="*/ 217 h 217"/>
                <a:gd name="T6" fmla="*/ 218 w 218"/>
                <a:gd name="T7" fmla="*/ 0 h 217"/>
                <a:gd name="T8" fmla="*/ 0 w 218"/>
                <a:gd name="T9" fmla="*/ 0 h 217"/>
                <a:gd name="T10" fmla="*/ 10 w 218"/>
                <a:gd name="T11" fmla="*/ 9 h 217"/>
                <a:gd name="T12" fmla="*/ 104 w 218"/>
                <a:gd name="T13" fmla="*/ 9 h 217"/>
                <a:gd name="T14" fmla="*/ 104 w 218"/>
                <a:gd name="T15" fmla="*/ 104 h 217"/>
                <a:gd name="T16" fmla="*/ 10 w 218"/>
                <a:gd name="T17" fmla="*/ 104 h 217"/>
                <a:gd name="T18" fmla="*/ 10 w 218"/>
                <a:gd name="T19" fmla="*/ 9 h 217"/>
                <a:gd name="T20" fmla="*/ 10 w 218"/>
                <a:gd name="T21" fmla="*/ 208 h 217"/>
                <a:gd name="T22" fmla="*/ 10 w 218"/>
                <a:gd name="T23" fmla="*/ 113 h 217"/>
                <a:gd name="T24" fmla="*/ 104 w 218"/>
                <a:gd name="T25" fmla="*/ 113 h 217"/>
                <a:gd name="T26" fmla="*/ 104 w 218"/>
                <a:gd name="T27" fmla="*/ 208 h 217"/>
                <a:gd name="T28" fmla="*/ 10 w 218"/>
                <a:gd name="T29" fmla="*/ 208 h 217"/>
                <a:gd name="T30" fmla="*/ 209 w 218"/>
                <a:gd name="T31" fmla="*/ 208 h 217"/>
                <a:gd name="T32" fmla="*/ 114 w 218"/>
                <a:gd name="T33" fmla="*/ 208 h 217"/>
                <a:gd name="T34" fmla="*/ 114 w 218"/>
                <a:gd name="T35" fmla="*/ 113 h 217"/>
                <a:gd name="T36" fmla="*/ 209 w 218"/>
                <a:gd name="T37" fmla="*/ 113 h 217"/>
                <a:gd name="T38" fmla="*/ 209 w 218"/>
                <a:gd name="T39" fmla="*/ 208 h 217"/>
                <a:gd name="T40" fmla="*/ 209 w 218"/>
                <a:gd name="T41" fmla="*/ 104 h 217"/>
                <a:gd name="T42" fmla="*/ 114 w 218"/>
                <a:gd name="T43" fmla="*/ 104 h 217"/>
                <a:gd name="T44" fmla="*/ 114 w 218"/>
                <a:gd name="T45" fmla="*/ 9 h 217"/>
                <a:gd name="T46" fmla="*/ 209 w 218"/>
                <a:gd name="T47" fmla="*/ 9 h 217"/>
                <a:gd name="T48" fmla="*/ 209 w 218"/>
                <a:gd name="T49" fmla="*/ 104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18" h="217">
                  <a:moveTo>
                    <a:pt x="0" y="0"/>
                  </a:moveTo>
                  <a:lnTo>
                    <a:pt x="0" y="217"/>
                  </a:lnTo>
                  <a:lnTo>
                    <a:pt x="218" y="217"/>
                  </a:lnTo>
                  <a:lnTo>
                    <a:pt x="218" y="0"/>
                  </a:lnTo>
                  <a:lnTo>
                    <a:pt x="0" y="0"/>
                  </a:lnTo>
                  <a:close/>
                  <a:moveTo>
                    <a:pt x="10" y="9"/>
                  </a:moveTo>
                  <a:lnTo>
                    <a:pt x="104" y="9"/>
                  </a:lnTo>
                  <a:lnTo>
                    <a:pt x="104" y="104"/>
                  </a:lnTo>
                  <a:lnTo>
                    <a:pt x="10" y="104"/>
                  </a:lnTo>
                  <a:lnTo>
                    <a:pt x="10" y="9"/>
                  </a:lnTo>
                  <a:close/>
                  <a:moveTo>
                    <a:pt x="10" y="208"/>
                  </a:moveTo>
                  <a:lnTo>
                    <a:pt x="10" y="113"/>
                  </a:lnTo>
                  <a:lnTo>
                    <a:pt x="104" y="113"/>
                  </a:lnTo>
                  <a:lnTo>
                    <a:pt x="104" y="208"/>
                  </a:lnTo>
                  <a:lnTo>
                    <a:pt x="10" y="208"/>
                  </a:lnTo>
                  <a:close/>
                  <a:moveTo>
                    <a:pt x="209" y="208"/>
                  </a:moveTo>
                  <a:lnTo>
                    <a:pt x="114" y="208"/>
                  </a:lnTo>
                  <a:lnTo>
                    <a:pt x="114" y="113"/>
                  </a:lnTo>
                  <a:lnTo>
                    <a:pt x="209" y="113"/>
                  </a:lnTo>
                  <a:lnTo>
                    <a:pt x="209" y="208"/>
                  </a:lnTo>
                  <a:close/>
                  <a:moveTo>
                    <a:pt x="209" y="104"/>
                  </a:moveTo>
                  <a:lnTo>
                    <a:pt x="114" y="104"/>
                  </a:lnTo>
                  <a:lnTo>
                    <a:pt x="114" y="9"/>
                  </a:lnTo>
                  <a:lnTo>
                    <a:pt x="209" y="9"/>
                  </a:lnTo>
                  <a:lnTo>
                    <a:pt x="209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133" name="Group 132出自【趣你的PPT】(微信:qunideppt)：最优质的PPT资源库"/>
          <p:cNvGrpSpPr/>
          <p:nvPr/>
        </p:nvGrpSpPr>
        <p:grpSpPr>
          <a:xfrm>
            <a:off x="9078648" y="4740601"/>
            <a:ext cx="420664" cy="418670"/>
            <a:chOff x="7518350" y="3595702"/>
            <a:chExt cx="381159" cy="379352"/>
          </a:xfrm>
          <a:solidFill>
            <a:srgbClr val="608C7D"/>
          </a:solidFill>
        </p:grpSpPr>
        <p:sp>
          <p:nvSpPr>
            <p:cNvPr id="13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518350" y="3595702"/>
              <a:ext cx="381159" cy="379352"/>
            </a:xfrm>
            <a:custGeom>
              <a:avLst/>
              <a:gdLst>
                <a:gd name="T0" fmla="*/ 109 w 211"/>
                <a:gd name="T1" fmla="*/ 0 h 210"/>
                <a:gd name="T2" fmla="*/ 0 w 211"/>
                <a:gd name="T3" fmla="*/ 108 h 210"/>
                <a:gd name="T4" fmla="*/ 0 w 211"/>
                <a:gd name="T5" fmla="*/ 210 h 210"/>
                <a:gd name="T6" fmla="*/ 102 w 211"/>
                <a:gd name="T7" fmla="*/ 210 h 210"/>
                <a:gd name="T8" fmla="*/ 211 w 211"/>
                <a:gd name="T9" fmla="*/ 101 h 210"/>
                <a:gd name="T10" fmla="*/ 109 w 211"/>
                <a:gd name="T11" fmla="*/ 0 h 210"/>
                <a:gd name="T12" fmla="*/ 97 w 211"/>
                <a:gd name="T13" fmla="*/ 201 h 210"/>
                <a:gd name="T14" fmla="*/ 10 w 211"/>
                <a:gd name="T15" fmla="*/ 201 h 210"/>
                <a:gd name="T16" fmla="*/ 10 w 211"/>
                <a:gd name="T17" fmla="*/ 113 h 210"/>
                <a:gd name="T18" fmla="*/ 109 w 211"/>
                <a:gd name="T19" fmla="*/ 14 h 210"/>
                <a:gd name="T20" fmla="*/ 197 w 211"/>
                <a:gd name="T21" fmla="*/ 101 h 210"/>
                <a:gd name="T22" fmla="*/ 97 w 211"/>
                <a:gd name="T23" fmla="*/ 201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1" h="210">
                  <a:moveTo>
                    <a:pt x="109" y="0"/>
                  </a:moveTo>
                  <a:lnTo>
                    <a:pt x="0" y="108"/>
                  </a:lnTo>
                  <a:lnTo>
                    <a:pt x="0" y="210"/>
                  </a:lnTo>
                  <a:lnTo>
                    <a:pt x="102" y="210"/>
                  </a:lnTo>
                  <a:lnTo>
                    <a:pt x="211" y="101"/>
                  </a:lnTo>
                  <a:lnTo>
                    <a:pt x="109" y="0"/>
                  </a:lnTo>
                  <a:close/>
                  <a:moveTo>
                    <a:pt x="97" y="201"/>
                  </a:moveTo>
                  <a:lnTo>
                    <a:pt x="10" y="201"/>
                  </a:lnTo>
                  <a:lnTo>
                    <a:pt x="10" y="113"/>
                  </a:lnTo>
                  <a:lnTo>
                    <a:pt x="109" y="14"/>
                  </a:lnTo>
                  <a:lnTo>
                    <a:pt x="197" y="101"/>
                  </a:lnTo>
                  <a:lnTo>
                    <a:pt x="97" y="2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96027" y="3778152"/>
              <a:ext cx="115612" cy="115612"/>
            </a:xfrm>
            <a:custGeom>
              <a:avLst/>
              <a:gdLst>
                <a:gd name="T0" fmla="*/ 0 w 64"/>
                <a:gd name="T1" fmla="*/ 7 h 64"/>
                <a:gd name="T2" fmla="*/ 57 w 64"/>
                <a:gd name="T3" fmla="*/ 64 h 64"/>
                <a:gd name="T4" fmla="*/ 64 w 64"/>
                <a:gd name="T5" fmla="*/ 59 h 64"/>
                <a:gd name="T6" fmla="*/ 7 w 64"/>
                <a:gd name="T7" fmla="*/ 0 h 64"/>
                <a:gd name="T8" fmla="*/ 0 w 64"/>
                <a:gd name="T9" fmla="*/ 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4">
                  <a:moveTo>
                    <a:pt x="0" y="7"/>
                  </a:moveTo>
                  <a:lnTo>
                    <a:pt x="57" y="64"/>
                  </a:lnTo>
                  <a:lnTo>
                    <a:pt x="64" y="59"/>
                  </a:lnTo>
                  <a:lnTo>
                    <a:pt x="7" y="0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36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7570737" y="3855829"/>
              <a:ext cx="66839" cy="6864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137" name="Group 136出自【趣你的PPT】(微信:qunideppt)：最优质的PPT资源库"/>
          <p:cNvGrpSpPr/>
          <p:nvPr/>
        </p:nvGrpSpPr>
        <p:grpSpPr>
          <a:xfrm>
            <a:off x="9975796" y="4754557"/>
            <a:ext cx="414683" cy="414683"/>
            <a:chOff x="8331246" y="3608347"/>
            <a:chExt cx="375739" cy="375739"/>
          </a:xfrm>
          <a:solidFill>
            <a:srgbClr val="608C7D"/>
          </a:solidFill>
        </p:grpSpPr>
        <p:sp>
          <p:nvSpPr>
            <p:cNvPr id="13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31246" y="3608347"/>
              <a:ext cx="375739" cy="375739"/>
            </a:xfrm>
            <a:custGeom>
              <a:avLst/>
              <a:gdLst>
                <a:gd name="T0" fmla="*/ 0 w 208"/>
                <a:gd name="T1" fmla="*/ 0 h 208"/>
                <a:gd name="T2" fmla="*/ 0 w 208"/>
                <a:gd name="T3" fmla="*/ 208 h 208"/>
                <a:gd name="T4" fmla="*/ 208 w 208"/>
                <a:gd name="T5" fmla="*/ 208 h 208"/>
                <a:gd name="T6" fmla="*/ 208 w 208"/>
                <a:gd name="T7" fmla="*/ 0 h 208"/>
                <a:gd name="T8" fmla="*/ 0 w 208"/>
                <a:gd name="T9" fmla="*/ 0 h 208"/>
                <a:gd name="T10" fmla="*/ 199 w 208"/>
                <a:gd name="T11" fmla="*/ 198 h 208"/>
                <a:gd name="T12" fmla="*/ 9 w 208"/>
                <a:gd name="T13" fmla="*/ 198 h 208"/>
                <a:gd name="T14" fmla="*/ 9 w 208"/>
                <a:gd name="T15" fmla="*/ 9 h 208"/>
                <a:gd name="T16" fmla="*/ 199 w 208"/>
                <a:gd name="T17" fmla="*/ 9 h 208"/>
                <a:gd name="T18" fmla="*/ 199 w 208"/>
                <a:gd name="T19" fmla="*/ 19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208">
                  <a:moveTo>
                    <a:pt x="0" y="0"/>
                  </a:moveTo>
                  <a:lnTo>
                    <a:pt x="0" y="208"/>
                  </a:lnTo>
                  <a:lnTo>
                    <a:pt x="208" y="208"/>
                  </a:lnTo>
                  <a:lnTo>
                    <a:pt x="208" y="0"/>
                  </a:lnTo>
                  <a:lnTo>
                    <a:pt x="0" y="0"/>
                  </a:lnTo>
                  <a:close/>
                  <a:moveTo>
                    <a:pt x="199" y="198"/>
                  </a:moveTo>
                  <a:lnTo>
                    <a:pt x="9" y="198"/>
                  </a:lnTo>
                  <a:lnTo>
                    <a:pt x="9" y="9"/>
                  </a:lnTo>
                  <a:lnTo>
                    <a:pt x="199" y="9"/>
                  </a:lnTo>
                  <a:lnTo>
                    <a:pt x="199" y="1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sp>
          <p:nvSpPr>
            <p:cNvPr id="1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81826" y="3702281"/>
              <a:ext cx="274578" cy="182451"/>
            </a:xfrm>
            <a:custGeom>
              <a:avLst/>
              <a:gdLst>
                <a:gd name="T0" fmla="*/ 48 w 152"/>
                <a:gd name="T1" fmla="*/ 49 h 101"/>
                <a:gd name="T2" fmla="*/ 76 w 152"/>
                <a:gd name="T3" fmla="*/ 101 h 101"/>
                <a:gd name="T4" fmla="*/ 105 w 152"/>
                <a:gd name="T5" fmla="*/ 28 h 101"/>
                <a:gd name="T6" fmla="*/ 121 w 152"/>
                <a:gd name="T7" fmla="*/ 66 h 101"/>
                <a:gd name="T8" fmla="*/ 152 w 152"/>
                <a:gd name="T9" fmla="*/ 66 h 101"/>
                <a:gd name="T10" fmla="*/ 152 w 152"/>
                <a:gd name="T11" fmla="*/ 56 h 101"/>
                <a:gd name="T12" fmla="*/ 126 w 152"/>
                <a:gd name="T13" fmla="*/ 56 h 101"/>
                <a:gd name="T14" fmla="*/ 105 w 152"/>
                <a:gd name="T15" fmla="*/ 0 h 101"/>
                <a:gd name="T16" fmla="*/ 76 w 152"/>
                <a:gd name="T17" fmla="*/ 78 h 101"/>
                <a:gd name="T18" fmla="*/ 48 w 152"/>
                <a:gd name="T19" fmla="*/ 35 h 101"/>
                <a:gd name="T20" fmla="*/ 26 w 152"/>
                <a:gd name="T21" fmla="*/ 56 h 101"/>
                <a:gd name="T22" fmla="*/ 0 w 152"/>
                <a:gd name="T23" fmla="*/ 56 h 101"/>
                <a:gd name="T24" fmla="*/ 0 w 152"/>
                <a:gd name="T25" fmla="*/ 66 h 101"/>
                <a:gd name="T26" fmla="*/ 31 w 152"/>
                <a:gd name="T27" fmla="*/ 66 h 101"/>
                <a:gd name="T28" fmla="*/ 48 w 152"/>
                <a:gd name="T29" fmla="*/ 49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2" h="101">
                  <a:moveTo>
                    <a:pt x="48" y="49"/>
                  </a:moveTo>
                  <a:lnTo>
                    <a:pt x="76" y="101"/>
                  </a:lnTo>
                  <a:lnTo>
                    <a:pt x="105" y="28"/>
                  </a:lnTo>
                  <a:lnTo>
                    <a:pt x="121" y="66"/>
                  </a:lnTo>
                  <a:lnTo>
                    <a:pt x="152" y="66"/>
                  </a:lnTo>
                  <a:lnTo>
                    <a:pt x="152" y="56"/>
                  </a:lnTo>
                  <a:lnTo>
                    <a:pt x="126" y="56"/>
                  </a:lnTo>
                  <a:lnTo>
                    <a:pt x="105" y="0"/>
                  </a:lnTo>
                  <a:lnTo>
                    <a:pt x="76" y="78"/>
                  </a:lnTo>
                  <a:lnTo>
                    <a:pt x="48" y="35"/>
                  </a:lnTo>
                  <a:lnTo>
                    <a:pt x="26" y="56"/>
                  </a:lnTo>
                  <a:lnTo>
                    <a:pt x="0" y="56"/>
                  </a:lnTo>
                  <a:lnTo>
                    <a:pt x="0" y="66"/>
                  </a:lnTo>
                  <a:lnTo>
                    <a:pt x="31" y="66"/>
                  </a:lnTo>
                  <a:lnTo>
                    <a:pt x="48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</p:grpSp>
      <p:grpSp>
        <p:nvGrpSpPr>
          <p:cNvPr id="140" name="Group 139出自【趣你的PPT】(微信:qunideppt)：最优质的PPT资源库"/>
          <p:cNvGrpSpPr/>
          <p:nvPr/>
        </p:nvGrpSpPr>
        <p:grpSpPr>
          <a:xfrm>
            <a:off x="2722838" y="5677627"/>
            <a:ext cx="434619" cy="358860"/>
            <a:chOff x="1759430" y="4444728"/>
            <a:chExt cx="393803" cy="325159"/>
          </a:xfrm>
          <a:solidFill>
            <a:srgbClr val="608C7D"/>
          </a:solidFill>
        </p:grpSpPr>
        <p:sp>
          <p:nvSpPr>
            <p:cNvPr id="1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759430" y="4444728"/>
              <a:ext cx="393803" cy="81290"/>
            </a:xfrm>
            <a:custGeom>
              <a:avLst/>
              <a:gdLst>
                <a:gd name="T0" fmla="*/ 46 w 92"/>
                <a:gd name="T1" fmla="*/ 0 h 19"/>
                <a:gd name="T2" fmla="*/ 0 w 92"/>
                <a:gd name="T3" fmla="*/ 16 h 19"/>
                <a:gd name="T4" fmla="*/ 2 w 92"/>
                <a:gd name="T5" fmla="*/ 19 h 19"/>
                <a:gd name="T6" fmla="*/ 46 w 92"/>
                <a:gd name="T7" fmla="*/ 4 h 19"/>
                <a:gd name="T8" fmla="*/ 90 w 92"/>
                <a:gd name="T9" fmla="*/ 19 h 19"/>
                <a:gd name="T10" fmla="*/ 92 w 92"/>
                <a:gd name="T11" fmla="*/ 16 h 19"/>
                <a:gd name="T12" fmla="*/ 46 w 92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" h="19">
                  <a:moveTo>
                    <a:pt x="46" y="0"/>
                  </a:moveTo>
                  <a:cubicBezTo>
                    <a:pt x="29" y="0"/>
                    <a:pt x="13" y="6"/>
                    <a:pt x="0" y="16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4" y="10"/>
                    <a:pt x="29" y="4"/>
                    <a:pt x="46" y="4"/>
                  </a:cubicBezTo>
                  <a:cubicBezTo>
                    <a:pt x="63" y="4"/>
                    <a:pt x="78" y="10"/>
                    <a:pt x="90" y="19"/>
                  </a:cubicBezTo>
                  <a:cubicBezTo>
                    <a:pt x="92" y="16"/>
                    <a:pt x="92" y="16"/>
                    <a:pt x="92" y="16"/>
                  </a:cubicBezTo>
                  <a:cubicBezTo>
                    <a:pt x="79" y="6"/>
                    <a:pt x="63" y="0"/>
                    <a:pt x="4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00918" tIns="50459" rIns="100918" bIns="5045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987">
                <a:solidFill>
                  <a:prstClr val="black"/>
                </a:solidFill>
              </a:endParaRPr>
            </a:p>
          </p:txBody>
        </p:sp>
        <p:grpSp>
          <p:nvGrpSpPr>
            <p:cNvPr id="142" name="组合 141"/>
            <p:cNvGrpSpPr/>
            <p:nvPr/>
          </p:nvGrpSpPr>
          <p:grpSpPr>
            <a:xfrm>
              <a:off x="1811816" y="4529630"/>
              <a:ext cx="290837" cy="240257"/>
              <a:chOff x="1811816" y="4529630"/>
              <a:chExt cx="290837" cy="240257"/>
            </a:xfrm>
            <a:grpFill/>
          </p:grpSpPr>
          <p:sp>
            <p:nvSpPr>
              <p:cNvPr id="143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62396" y="4614534"/>
                <a:ext cx="187869" cy="46967"/>
              </a:xfrm>
              <a:custGeom>
                <a:avLst/>
                <a:gdLst>
                  <a:gd name="T0" fmla="*/ 0 w 44"/>
                  <a:gd name="T1" fmla="*/ 8 h 11"/>
                  <a:gd name="T2" fmla="*/ 3 w 44"/>
                  <a:gd name="T3" fmla="*/ 11 h 11"/>
                  <a:gd name="T4" fmla="*/ 22 w 44"/>
                  <a:gd name="T5" fmla="*/ 4 h 11"/>
                  <a:gd name="T6" fmla="*/ 41 w 44"/>
                  <a:gd name="T7" fmla="*/ 11 h 11"/>
                  <a:gd name="T8" fmla="*/ 44 w 44"/>
                  <a:gd name="T9" fmla="*/ 8 h 11"/>
                  <a:gd name="T10" fmla="*/ 22 w 44"/>
                  <a:gd name="T11" fmla="*/ 0 h 11"/>
                  <a:gd name="T12" fmla="*/ 0 w 44"/>
                  <a:gd name="T13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11">
                    <a:moveTo>
                      <a:pt x="0" y="8"/>
                    </a:moveTo>
                    <a:cubicBezTo>
                      <a:pt x="3" y="11"/>
                      <a:pt x="3" y="11"/>
                      <a:pt x="3" y="11"/>
                    </a:cubicBezTo>
                    <a:cubicBezTo>
                      <a:pt x="8" y="7"/>
                      <a:pt x="15" y="4"/>
                      <a:pt x="22" y="4"/>
                    </a:cubicBezTo>
                    <a:cubicBezTo>
                      <a:pt x="29" y="4"/>
                      <a:pt x="36" y="7"/>
                      <a:pt x="41" y="11"/>
                    </a:cubicBezTo>
                    <a:cubicBezTo>
                      <a:pt x="44" y="8"/>
                      <a:pt x="44" y="8"/>
                      <a:pt x="44" y="8"/>
                    </a:cubicBezTo>
                    <a:cubicBezTo>
                      <a:pt x="38" y="3"/>
                      <a:pt x="30" y="0"/>
                      <a:pt x="22" y="0"/>
                    </a:cubicBezTo>
                    <a:cubicBezTo>
                      <a:pt x="14" y="0"/>
                      <a:pt x="6" y="3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00918" tIns="50459" rIns="100918" bIns="5045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987">
                  <a:solidFill>
                    <a:prstClr val="black"/>
                  </a:solidFill>
                </a:endParaRPr>
              </a:p>
            </p:txBody>
          </p:sp>
          <p:sp>
            <p:nvSpPr>
              <p:cNvPr id="144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811816" y="4529630"/>
                <a:ext cx="290837" cy="65032"/>
              </a:xfrm>
              <a:custGeom>
                <a:avLst/>
                <a:gdLst>
                  <a:gd name="T0" fmla="*/ 0 w 68"/>
                  <a:gd name="T1" fmla="*/ 12 h 15"/>
                  <a:gd name="T2" fmla="*/ 2 w 68"/>
                  <a:gd name="T3" fmla="*/ 15 h 15"/>
                  <a:gd name="T4" fmla="*/ 34 w 68"/>
                  <a:gd name="T5" fmla="*/ 4 h 15"/>
                  <a:gd name="T6" fmla="*/ 66 w 68"/>
                  <a:gd name="T7" fmla="*/ 15 h 15"/>
                  <a:gd name="T8" fmla="*/ 68 w 68"/>
                  <a:gd name="T9" fmla="*/ 12 h 15"/>
                  <a:gd name="T10" fmla="*/ 34 w 68"/>
                  <a:gd name="T11" fmla="*/ 0 h 15"/>
                  <a:gd name="T12" fmla="*/ 0 w 68"/>
                  <a:gd name="T13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8" h="15">
                    <a:moveTo>
                      <a:pt x="0" y="12"/>
                    </a:moveTo>
                    <a:cubicBezTo>
                      <a:pt x="2" y="15"/>
                      <a:pt x="2" y="15"/>
                      <a:pt x="2" y="15"/>
                    </a:cubicBezTo>
                    <a:cubicBezTo>
                      <a:pt x="11" y="8"/>
                      <a:pt x="22" y="4"/>
                      <a:pt x="34" y="4"/>
                    </a:cubicBezTo>
                    <a:cubicBezTo>
                      <a:pt x="46" y="4"/>
                      <a:pt x="57" y="8"/>
                      <a:pt x="66" y="15"/>
                    </a:cubicBezTo>
                    <a:cubicBezTo>
                      <a:pt x="68" y="12"/>
                      <a:pt x="68" y="12"/>
                      <a:pt x="68" y="12"/>
                    </a:cubicBezTo>
                    <a:cubicBezTo>
                      <a:pt x="59" y="4"/>
                      <a:pt x="47" y="0"/>
                      <a:pt x="34" y="0"/>
                    </a:cubicBezTo>
                    <a:cubicBezTo>
                      <a:pt x="21" y="0"/>
                      <a:pt x="9" y="4"/>
                      <a:pt x="0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00918" tIns="50459" rIns="100918" bIns="5045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987">
                  <a:solidFill>
                    <a:prstClr val="black"/>
                  </a:solidFill>
                </a:endParaRPr>
              </a:p>
            </p:txBody>
          </p:sp>
          <p:sp>
            <p:nvSpPr>
              <p:cNvPr id="145" name="出自【趣你的PPT】(微信:qunideppt)：最优质的PPT资源库"/>
              <p:cNvSpPr>
                <a:spLocks/>
              </p:cNvSpPr>
              <p:nvPr/>
            </p:nvSpPr>
            <p:spPr bwMode="auto">
              <a:xfrm>
                <a:off x="1912976" y="4701242"/>
                <a:ext cx="86709" cy="68645"/>
              </a:xfrm>
              <a:custGeom>
                <a:avLst/>
                <a:gdLst>
                  <a:gd name="T0" fmla="*/ 0 w 20"/>
                  <a:gd name="T1" fmla="*/ 3 h 16"/>
                  <a:gd name="T2" fmla="*/ 10 w 20"/>
                  <a:gd name="T3" fmla="*/ 16 h 16"/>
                  <a:gd name="T4" fmla="*/ 20 w 20"/>
                  <a:gd name="T5" fmla="*/ 3 h 16"/>
                  <a:gd name="T6" fmla="*/ 10 w 20"/>
                  <a:gd name="T7" fmla="*/ 0 h 16"/>
                  <a:gd name="T8" fmla="*/ 0 w 20"/>
                  <a:gd name="T9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6">
                    <a:moveTo>
                      <a:pt x="0" y="3"/>
                    </a:moveTo>
                    <a:cubicBezTo>
                      <a:pt x="10" y="16"/>
                      <a:pt x="10" y="16"/>
                      <a:pt x="10" y="16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7" y="1"/>
                      <a:pt x="14" y="0"/>
                      <a:pt x="10" y="0"/>
                    </a:cubicBezTo>
                    <a:cubicBezTo>
                      <a:pt x="6" y="0"/>
                      <a:pt x="3" y="1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00918" tIns="50459" rIns="100918" bIns="5045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987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14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98327" y="2014240"/>
            <a:ext cx="344922" cy="469833"/>
          </a:xfrm>
          <a:custGeom>
            <a:avLst/>
            <a:gdLst>
              <a:gd name="T0" fmla="*/ 580 w 661"/>
              <a:gd name="T1" fmla="*/ 230 h 899"/>
              <a:gd name="T2" fmla="*/ 579 w 661"/>
              <a:gd name="T3" fmla="*/ 250 h 899"/>
              <a:gd name="T4" fmla="*/ 582 w 661"/>
              <a:gd name="T5" fmla="*/ 272 h 899"/>
              <a:gd name="T6" fmla="*/ 546 w 661"/>
              <a:gd name="T7" fmla="*/ 355 h 899"/>
              <a:gd name="T8" fmla="*/ 559 w 661"/>
              <a:gd name="T9" fmla="*/ 262 h 899"/>
              <a:gd name="T10" fmla="*/ 557 w 661"/>
              <a:gd name="T11" fmla="*/ 240 h 899"/>
              <a:gd name="T12" fmla="*/ 562 w 661"/>
              <a:gd name="T13" fmla="*/ 225 h 899"/>
              <a:gd name="T14" fmla="*/ 569 w 661"/>
              <a:gd name="T15" fmla="*/ 92 h 899"/>
              <a:gd name="T16" fmla="*/ 576 w 661"/>
              <a:gd name="T17" fmla="*/ 113 h 899"/>
              <a:gd name="T18" fmla="*/ 642 w 661"/>
              <a:gd name="T19" fmla="*/ 166 h 899"/>
              <a:gd name="T20" fmla="*/ 576 w 661"/>
              <a:gd name="T21" fmla="*/ 225 h 899"/>
              <a:gd name="T22" fmla="*/ 384 w 661"/>
              <a:gd name="T23" fmla="*/ 3 h 899"/>
              <a:gd name="T24" fmla="*/ 555 w 661"/>
              <a:gd name="T25" fmla="*/ 100 h 899"/>
              <a:gd name="T26" fmla="*/ 476 w 661"/>
              <a:gd name="T27" fmla="*/ 185 h 899"/>
              <a:gd name="T28" fmla="*/ 174 w 661"/>
              <a:gd name="T29" fmla="*/ 233 h 899"/>
              <a:gd name="T30" fmla="*/ 267 w 661"/>
              <a:gd name="T31" fmla="*/ 98 h 899"/>
              <a:gd name="T32" fmla="*/ 448 w 661"/>
              <a:gd name="T33" fmla="*/ 115 h 899"/>
              <a:gd name="T34" fmla="*/ 261 w 661"/>
              <a:gd name="T35" fmla="*/ 89 h 899"/>
              <a:gd name="T36" fmla="*/ 12 w 661"/>
              <a:gd name="T37" fmla="*/ 63 h 899"/>
              <a:gd name="T38" fmla="*/ 168 w 661"/>
              <a:gd name="T39" fmla="*/ 249 h 899"/>
              <a:gd name="T40" fmla="*/ 105 w 661"/>
              <a:gd name="T41" fmla="*/ 579 h 899"/>
              <a:gd name="T42" fmla="*/ 215 w 661"/>
              <a:gd name="T43" fmla="*/ 520 h 899"/>
              <a:gd name="T44" fmla="*/ 253 w 661"/>
              <a:gd name="T45" fmla="*/ 514 h 899"/>
              <a:gd name="T46" fmla="*/ 294 w 661"/>
              <a:gd name="T47" fmla="*/ 543 h 899"/>
              <a:gd name="T48" fmla="*/ 407 w 661"/>
              <a:gd name="T49" fmla="*/ 515 h 899"/>
              <a:gd name="T50" fmla="*/ 420 w 661"/>
              <a:gd name="T51" fmla="*/ 544 h 899"/>
              <a:gd name="T52" fmla="*/ 455 w 661"/>
              <a:gd name="T53" fmla="*/ 524 h 899"/>
              <a:gd name="T54" fmla="*/ 503 w 661"/>
              <a:gd name="T55" fmla="*/ 305 h 899"/>
              <a:gd name="T56" fmla="*/ 168 w 661"/>
              <a:gd name="T57" fmla="*/ 249 h 899"/>
              <a:gd name="T58" fmla="*/ 256 w 661"/>
              <a:gd name="T59" fmla="*/ 319 h 899"/>
              <a:gd name="T60" fmla="*/ 236 w 661"/>
              <a:gd name="T61" fmla="*/ 456 h 899"/>
              <a:gd name="T62" fmla="*/ 354 w 661"/>
              <a:gd name="T63" fmla="*/ 522 h 899"/>
              <a:gd name="T64" fmla="*/ 435 w 661"/>
              <a:gd name="T65" fmla="*/ 320 h 899"/>
              <a:gd name="T66" fmla="*/ 378 w 661"/>
              <a:gd name="T67" fmla="*/ 271 h 899"/>
              <a:gd name="T68" fmla="*/ 86 w 661"/>
              <a:gd name="T69" fmla="*/ 613 h 899"/>
              <a:gd name="T70" fmla="*/ 330 w 661"/>
              <a:gd name="T71" fmla="*/ 641 h 899"/>
              <a:gd name="T72" fmla="*/ 571 w 661"/>
              <a:gd name="T73" fmla="*/ 610 h 899"/>
              <a:gd name="T74" fmla="*/ 331 w 661"/>
              <a:gd name="T75" fmla="*/ 899 h 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661" h="899">
                <a:moveTo>
                  <a:pt x="576" y="225"/>
                </a:moveTo>
                <a:cubicBezTo>
                  <a:pt x="579" y="226"/>
                  <a:pt x="580" y="227"/>
                  <a:pt x="580" y="230"/>
                </a:cubicBezTo>
                <a:lnTo>
                  <a:pt x="581" y="240"/>
                </a:lnTo>
                <a:cubicBezTo>
                  <a:pt x="581" y="246"/>
                  <a:pt x="579" y="246"/>
                  <a:pt x="579" y="250"/>
                </a:cubicBezTo>
                <a:lnTo>
                  <a:pt x="579" y="262"/>
                </a:lnTo>
                <a:cubicBezTo>
                  <a:pt x="580" y="266"/>
                  <a:pt x="582" y="267"/>
                  <a:pt x="582" y="272"/>
                </a:cubicBezTo>
                <a:lnTo>
                  <a:pt x="592" y="355"/>
                </a:lnTo>
                <a:cubicBezTo>
                  <a:pt x="587" y="365"/>
                  <a:pt x="551" y="364"/>
                  <a:pt x="546" y="355"/>
                </a:cubicBezTo>
                <a:lnTo>
                  <a:pt x="556" y="272"/>
                </a:lnTo>
                <a:cubicBezTo>
                  <a:pt x="556" y="267"/>
                  <a:pt x="558" y="266"/>
                  <a:pt x="559" y="262"/>
                </a:cubicBezTo>
                <a:lnTo>
                  <a:pt x="559" y="251"/>
                </a:lnTo>
                <a:cubicBezTo>
                  <a:pt x="559" y="246"/>
                  <a:pt x="557" y="245"/>
                  <a:pt x="557" y="240"/>
                </a:cubicBezTo>
                <a:lnTo>
                  <a:pt x="558" y="230"/>
                </a:lnTo>
                <a:cubicBezTo>
                  <a:pt x="558" y="227"/>
                  <a:pt x="559" y="226"/>
                  <a:pt x="562" y="225"/>
                </a:cubicBezTo>
                <a:lnTo>
                  <a:pt x="562" y="92"/>
                </a:lnTo>
                <a:lnTo>
                  <a:pt x="569" y="92"/>
                </a:lnTo>
                <a:cubicBezTo>
                  <a:pt x="573" y="92"/>
                  <a:pt x="576" y="95"/>
                  <a:pt x="576" y="99"/>
                </a:cubicBezTo>
                <a:lnTo>
                  <a:pt x="576" y="113"/>
                </a:lnTo>
                <a:lnTo>
                  <a:pt x="643" y="156"/>
                </a:lnTo>
                <a:cubicBezTo>
                  <a:pt x="648" y="160"/>
                  <a:pt x="647" y="165"/>
                  <a:pt x="642" y="166"/>
                </a:cubicBezTo>
                <a:lnTo>
                  <a:pt x="576" y="174"/>
                </a:lnTo>
                <a:lnTo>
                  <a:pt x="576" y="225"/>
                </a:lnTo>
                <a:close/>
                <a:moveTo>
                  <a:pt x="15" y="54"/>
                </a:moveTo>
                <a:lnTo>
                  <a:pt x="384" y="3"/>
                </a:lnTo>
                <a:cubicBezTo>
                  <a:pt x="399" y="1"/>
                  <a:pt x="405" y="0"/>
                  <a:pt x="419" y="9"/>
                </a:cubicBezTo>
                <a:lnTo>
                  <a:pt x="555" y="100"/>
                </a:lnTo>
                <a:lnTo>
                  <a:pt x="555" y="176"/>
                </a:lnTo>
                <a:lnTo>
                  <a:pt x="476" y="185"/>
                </a:lnTo>
                <a:lnTo>
                  <a:pt x="487" y="233"/>
                </a:lnTo>
                <a:cubicBezTo>
                  <a:pt x="384" y="209"/>
                  <a:pt x="277" y="209"/>
                  <a:pt x="174" y="233"/>
                </a:cubicBezTo>
                <a:lnTo>
                  <a:pt x="195" y="143"/>
                </a:lnTo>
                <a:cubicBezTo>
                  <a:pt x="203" y="112"/>
                  <a:pt x="233" y="102"/>
                  <a:pt x="267" y="98"/>
                </a:cubicBezTo>
                <a:cubicBezTo>
                  <a:pt x="309" y="92"/>
                  <a:pt x="353" y="92"/>
                  <a:pt x="395" y="98"/>
                </a:cubicBezTo>
                <a:cubicBezTo>
                  <a:pt x="415" y="100"/>
                  <a:pt x="434" y="105"/>
                  <a:pt x="448" y="115"/>
                </a:cubicBezTo>
                <a:cubicBezTo>
                  <a:pt x="431" y="98"/>
                  <a:pt x="415" y="93"/>
                  <a:pt x="386" y="90"/>
                </a:cubicBezTo>
                <a:cubicBezTo>
                  <a:pt x="341" y="84"/>
                  <a:pt x="306" y="83"/>
                  <a:pt x="261" y="89"/>
                </a:cubicBezTo>
                <a:cubicBezTo>
                  <a:pt x="194" y="97"/>
                  <a:pt x="185" y="122"/>
                  <a:pt x="175" y="168"/>
                </a:cubicBezTo>
                <a:lnTo>
                  <a:pt x="12" y="63"/>
                </a:lnTo>
                <a:cubicBezTo>
                  <a:pt x="6" y="59"/>
                  <a:pt x="8" y="54"/>
                  <a:pt x="15" y="54"/>
                </a:cubicBezTo>
                <a:close/>
                <a:moveTo>
                  <a:pt x="168" y="249"/>
                </a:moveTo>
                <a:cubicBezTo>
                  <a:pt x="161" y="267"/>
                  <a:pt x="159" y="286"/>
                  <a:pt x="157" y="305"/>
                </a:cubicBezTo>
                <a:cubicBezTo>
                  <a:pt x="151" y="404"/>
                  <a:pt x="166" y="484"/>
                  <a:pt x="105" y="579"/>
                </a:cubicBezTo>
                <a:cubicBezTo>
                  <a:pt x="137" y="557"/>
                  <a:pt x="171" y="539"/>
                  <a:pt x="206" y="524"/>
                </a:cubicBezTo>
                <a:lnTo>
                  <a:pt x="215" y="520"/>
                </a:lnTo>
                <a:cubicBezTo>
                  <a:pt x="222" y="527"/>
                  <a:pt x="232" y="539"/>
                  <a:pt x="241" y="544"/>
                </a:cubicBezTo>
                <a:cubicBezTo>
                  <a:pt x="244" y="545"/>
                  <a:pt x="251" y="526"/>
                  <a:pt x="253" y="514"/>
                </a:cubicBezTo>
                <a:cubicBezTo>
                  <a:pt x="253" y="514"/>
                  <a:pt x="253" y="515"/>
                  <a:pt x="253" y="515"/>
                </a:cubicBezTo>
                <a:cubicBezTo>
                  <a:pt x="266" y="526"/>
                  <a:pt x="280" y="535"/>
                  <a:pt x="294" y="543"/>
                </a:cubicBezTo>
                <a:cubicBezTo>
                  <a:pt x="319" y="557"/>
                  <a:pt x="342" y="557"/>
                  <a:pt x="367" y="543"/>
                </a:cubicBezTo>
                <a:cubicBezTo>
                  <a:pt x="381" y="535"/>
                  <a:pt x="395" y="526"/>
                  <a:pt x="407" y="515"/>
                </a:cubicBezTo>
                <a:cubicBezTo>
                  <a:pt x="408" y="515"/>
                  <a:pt x="408" y="514"/>
                  <a:pt x="408" y="514"/>
                </a:cubicBezTo>
                <a:cubicBezTo>
                  <a:pt x="410" y="526"/>
                  <a:pt x="417" y="545"/>
                  <a:pt x="420" y="544"/>
                </a:cubicBezTo>
                <a:cubicBezTo>
                  <a:pt x="429" y="539"/>
                  <a:pt x="439" y="527"/>
                  <a:pt x="446" y="520"/>
                </a:cubicBezTo>
                <a:lnTo>
                  <a:pt x="455" y="524"/>
                </a:lnTo>
                <a:cubicBezTo>
                  <a:pt x="490" y="539"/>
                  <a:pt x="524" y="557"/>
                  <a:pt x="556" y="579"/>
                </a:cubicBezTo>
                <a:cubicBezTo>
                  <a:pt x="491" y="476"/>
                  <a:pt x="510" y="404"/>
                  <a:pt x="503" y="305"/>
                </a:cubicBezTo>
                <a:cubicBezTo>
                  <a:pt x="502" y="286"/>
                  <a:pt x="499" y="267"/>
                  <a:pt x="492" y="249"/>
                </a:cubicBezTo>
                <a:cubicBezTo>
                  <a:pt x="386" y="226"/>
                  <a:pt x="275" y="226"/>
                  <a:pt x="168" y="249"/>
                </a:cubicBezTo>
                <a:close/>
                <a:moveTo>
                  <a:pt x="378" y="271"/>
                </a:moveTo>
                <a:cubicBezTo>
                  <a:pt x="360" y="295"/>
                  <a:pt x="312" y="314"/>
                  <a:pt x="256" y="319"/>
                </a:cubicBezTo>
                <a:cubicBezTo>
                  <a:pt x="246" y="320"/>
                  <a:pt x="236" y="320"/>
                  <a:pt x="226" y="320"/>
                </a:cubicBezTo>
                <a:cubicBezTo>
                  <a:pt x="212" y="361"/>
                  <a:pt x="219" y="424"/>
                  <a:pt x="236" y="456"/>
                </a:cubicBezTo>
                <a:cubicBezTo>
                  <a:pt x="251" y="483"/>
                  <a:pt x="274" y="504"/>
                  <a:pt x="307" y="522"/>
                </a:cubicBezTo>
                <a:cubicBezTo>
                  <a:pt x="323" y="531"/>
                  <a:pt x="338" y="531"/>
                  <a:pt x="354" y="522"/>
                </a:cubicBezTo>
                <a:cubicBezTo>
                  <a:pt x="387" y="504"/>
                  <a:pt x="410" y="483"/>
                  <a:pt x="424" y="456"/>
                </a:cubicBezTo>
                <a:cubicBezTo>
                  <a:pt x="441" y="424"/>
                  <a:pt x="449" y="362"/>
                  <a:pt x="435" y="320"/>
                </a:cubicBezTo>
                <a:cubicBezTo>
                  <a:pt x="424" y="317"/>
                  <a:pt x="413" y="310"/>
                  <a:pt x="403" y="301"/>
                </a:cubicBezTo>
                <a:cubicBezTo>
                  <a:pt x="392" y="292"/>
                  <a:pt x="384" y="282"/>
                  <a:pt x="378" y="271"/>
                </a:cubicBezTo>
                <a:close/>
                <a:moveTo>
                  <a:pt x="0" y="705"/>
                </a:moveTo>
                <a:cubicBezTo>
                  <a:pt x="23" y="672"/>
                  <a:pt x="52" y="641"/>
                  <a:pt x="86" y="613"/>
                </a:cubicBezTo>
                <a:cubicBezTo>
                  <a:pt x="124" y="583"/>
                  <a:pt x="166" y="559"/>
                  <a:pt x="210" y="540"/>
                </a:cubicBezTo>
                <a:cubicBezTo>
                  <a:pt x="237" y="576"/>
                  <a:pt x="275" y="610"/>
                  <a:pt x="330" y="641"/>
                </a:cubicBezTo>
                <a:cubicBezTo>
                  <a:pt x="380" y="612"/>
                  <a:pt x="421" y="578"/>
                  <a:pt x="450" y="539"/>
                </a:cubicBezTo>
                <a:cubicBezTo>
                  <a:pt x="493" y="558"/>
                  <a:pt x="534" y="581"/>
                  <a:pt x="571" y="610"/>
                </a:cubicBezTo>
                <a:cubicBezTo>
                  <a:pt x="607" y="639"/>
                  <a:pt x="637" y="671"/>
                  <a:pt x="661" y="705"/>
                </a:cubicBezTo>
                <a:cubicBezTo>
                  <a:pt x="596" y="821"/>
                  <a:pt x="473" y="899"/>
                  <a:pt x="331" y="899"/>
                </a:cubicBezTo>
                <a:cubicBezTo>
                  <a:pt x="188" y="899"/>
                  <a:pt x="65" y="821"/>
                  <a:pt x="0" y="705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</p:spPr>
        <p:txBody>
          <a:bodyPr/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14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736447" y="2035887"/>
            <a:ext cx="387506" cy="510996"/>
          </a:xfrm>
          <a:custGeom>
            <a:avLst/>
            <a:gdLst>
              <a:gd name="T0" fmla="*/ 618 w 742"/>
              <a:gd name="T1" fmla="*/ 231 h 975"/>
              <a:gd name="T2" fmla="*/ 617 w 742"/>
              <a:gd name="T3" fmla="*/ 251 h 975"/>
              <a:gd name="T4" fmla="*/ 620 w 742"/>
              <a:gd name="T5" fmla="*/ 272 h 975"/>
              <a:gd name="T6" fmla="*/ 584 w 742"/>
              <a:gd name="T7" fmla="*/ 355 h 975"/>
              <a:gd name="T8" fmla="*/ 597 w 742"/>
              <a:gd name="T9" fmla="*/ 263 h 975"/>
              <a:gd name="T10" fmla="*/ 595 w 742"/>
              <a:gd name="T11" fmla="*/ 240 h 975"/>
              <a:gd name="T12" fmla="*/ 600 w 742"/>
              <a:gd name="T13" fmla="*/ 226 h 975"/>
              <a:gd name="T14" fmla="*/ 606 w 742"/>
              <a:gd name="T15" fmla="*/ 93 h 975"/>
              <a:gd name="T16" fmla="*/ 614 w 742"/>
              <a:gd name="T17" fmla="*/ 114 h 975"/>
              <a:gd name="T18" fmla="*/ 678 w 742"/>
              <a:gd name="T19" fmla="*/ 167 h 975"/>
              <a:gd name="T20" fmla="*/ 614 w 742"/>
              <a:gd name="T21" fmla="*/ 226 h 975"/>
              <a:gd name="T22" fmla="*/ 424 w 742"/>
              <a:gd name="T23" fmla="*/ 4 h 975"/>
              <a:gd name="T24" fmla="*/ 593 w 742"/>
              <a:gd name="T25" fmla="*/ 101 h 975"/>
              <a:gd name="T26" fmla="*/ 515 w 742"/>
              <a:gd name="T27" fmla="*/ 185 h 975"/>
              <a:gd name="T28" fmla="*/ 217 w 742"/>
              <a:gd name="T29" fmla="*/ 234 h 975"/>
              <a:gd name="T30" fmla="*/ 308 w 742"/>
              <a:gd name="T31" fmla="*/ 98 h 975"/>
              <a:gd name="T32" fmla="*/ 487 w 742"/>
              <a:gd name="T33" fmla="*/ 116 h 975"/>
              <a:gd name="T34" fmla="*/ 302 w 742"/>
              <a:gd name="T35" fmla="*/ 90 h 975"/>
              <a:gd name="T36" fmla="*/ 57 w 742"/>
              <a:gd name="T37" fmla="*/ 64 h 975"/>
              <a:gd name="T38" fmla="*/ 265 w 742"/>
              <a:gd name="T39" fmla="*/ 296 h 975"/>
              <a:gd name="T40" fmla="*/ 455 w 742"/>
              <a:gd name="T41" fmla="*/ 259 h 975"/>
              <a:gd name="T42" fmla="*/ 474 w 742"/>
              <a:gd name="T43" fmla="*/ 271 h 975"/>
              <a:gd name="T44" fmla="*/ 479 w 742"/>
              <a:gd name="T45" fmla="*/ 314 h 975"/>
              <a:gd name="T46" fmla="*/ 491 w 742"/>
              <a:gd name="T47" fmla="*/ 312 h 975"/>
              <a:gd name="T48" fmla="*/ 517 w 742"/>
              <a:gd name="T49" fmla="*/ 357 h 975"/>
              <a:gd name="T50" fmla="*/ 487 w 742"/>
              <a:gd name="T51" fmla="*/ 418 h 975"/>
              <a:gd name="T52" fmla="*/ 333 w 742"/>
              <a:gd name="T53" fmla="*/ 522 h 975"/>
              <a:gd name="T54" fmla="*/ 251 w 742"/>
              <a:gd name="T55" fmla="*/ 414 h 975"/>
              <a:gd name="T56" fmla="*/ 239 w 742"/>
              <a:gd name="T57" fmla="*/ 300 h 975"/>
              <a:gd name="T58" fmla="*/ 263 w 742"/>
              <a:gd name="T59" fmla="*/ 321 h 975"/>
              <a:gd name="T60" fmla="*/ 527 w 742"/>
              <a:gd name="T61" fmla="*/ 248 h 975"/>
              <a:gd name="T62" fmla="*/ 540 w 742"/>
              <a:gd name="T63" fmla="*/ 360 h 975"/>
              <a:gd name="T64" fmla="*/ 422 w 742"/>
              <a:gd name="T65" fmla="*/ 542 h 975"/>
              <a:gd name="T66" fmla="*/ 235 w 742"/>
              <a:gd name="T67" fmla="*/ 435 h 975"/>
              <a:gd name="T68" fmla="*/ 214 w 742"/>
              <a:gd name="T69" fmla="*/ 288 h 975"/>
              <a:gd name="T70" fmla="*/ 527 w 742"/>
              <a:gd name="T71" fmla="*/ 248 h 975"/>
              <a:gd name="T72" fmla="*/ 39 w 742"/>
              <a:gd name="T73" fmla="*/ 665 h 975"/>
              <a:gd name="T74" fmla="*/ 338 w 742"/>
              <a:gd name="T75" fmla="*/ 719 h 975"/>
              <a:gd name="T76" fmla="*/ 320 w 742"/>
              <a:gd name="T77" fmla="*/ 595 h 975"/>
              <a:gd name="T78" fmla="*/ 424 w 742"/>
              <a:gd name="T79" fmla="*/ 576 h 975"/>
              <a:gd name="T80" fmla="*/ 396 w 742"/>
              <a:gd name="T81" fmla="*/ 644 h 975"/>
              <a:gd name="T82" fmla="*/ 492 w 742"/>
              <a:gd name="T83" fmla="*/ 553 h 975"/>
              <a:gd name="T84" fmla="*/ 742 w 742"/>
              <a:gd name="T85" fmla="*/ 730 h 9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42" h="975">
                <a:moveTo>
                  <a:pt x="614" y="226"/>
                </a:moveTo>
                <a:cubicBezTo>
                  <a:pt x="617" y="226"/>
                  <a:pt x="618" y="228"/>
                  <a:pt x="618" y="231"/>
                </a:cubicBezTo>
                <a:lnTo>
                  <a:pt x="619" y="241"/>
                </a:lnTo>
                <a:cubicBezTo>
                  <a:pt x="619" y="247"/>
                  <a:pt x="616" y="247"/>
                  <a:pt x="617" y="251"/>
                </a:cubicBezTo>
                <a:lnTo>
                  <a:pt x="617" y="263"/>
                </a:lnTo>
                <a:cubicBezTo>
                  <a:pt x="617" y="267"/>
                  <a:pt x="620" y="268"/>
                  <a:pt x="620" y="272"/>
                </a:cubicBezTo>
                <a:lnTo>
                  <a:pt x="630" y="355"/>
                </a:lnTo>
                <a:cubicBezTo>
                  <a:pt x="625" y="365"/>
                  <a:pt x="589" y="365"/>
                  <a:pt x="584" y="355"/>
                </a:cubicBezTo>
                <a:lnTo>
                  <a:pt x="594" y="272"/>
                </a:lnTo>
                <a:cubicBezTo>
                  <a:pt x="594" y="268"/>
                  <a:pt x="596" y="266"/>
                  <a:pt x="597" y="263"/>
                </a:cubicBezTo>
                <a:lnTo>
                  <a:pt x="597" y="251"/>
                </a:lnTo>
                <a:cubicBezTo>
                  <a:pt x="597" y="247"/>
                  <a:pt x="595" y="246"/>
                  <a:pt x="595" y="240"/>
                </a:cubicBezTo>
                <a:lnTo>
                  <a:pt x="596" y="231"/>
                </a:lnTo>
                <a:cubicBezTo>
                  <a:pt x="596" y="228"/>
                  <a:pt x="597" y="226"/>
                  <a:pt x="600" y="226"/>
                </a:cubicBezTo>
                <a:lnTo>
                  <a:pt x="600" y="93"/>
                </a:lnTo>
                <a:lnTo>
                  <a:pt x="606" y="93"/>
                </a:lnTo>
                <a:cubicBezTo>
                  <a:pt x="610" y="93"/>
                  <a:pt x="614" y="96"/>
                  <a:pt x="614" y="100"/>
                </a:cubicBezTo>
                <a:lnTo>
                  <a:pt x="614" y="114"/>
                </a:lnTo>
                <a:lnTo>
                  <a:pt x="680" y="157"/>
                </a:lnTo>
                <a:cubicBezTo>
                  <a:pt x="685" y="160"/>
                  <a:pt x="684" y="166"/>
                  <a:pt x="678" y="167"/>
                </a:cubicBezTo>
                <a:lnTo>
                  <a:pt x="614" y="174"/>
                </a:lnTo>
                <a:lnTo>
                  <a:pt x="614" y="226"/>
                </a:lnTo>
                <a:close/>
                <a:moveTo>
                  <a:pt x="60" y="54"/>
                </a:moveTo>
                <a:lnTo>
                  <a:pt x="424" y="4"/>
                </a:lnTo>
                <a:cubicBezTo>
                  <a:pt x="439" y="2"/>
                  <a:pt x="444" y="0"/>
                  <a:pt x="459" y="10"/>
                </a:cubicBezTo>
                <a:lnTo>
                  <a:pt x="593" y="101"/>
                </a:lnTo>
                <a:lnTo>
                  <a:pt x="593" y="177"/>
                </a:lnTo>
                <a:lnTo>
                  <a:pt x="515" y="185"/>
                </a:lnTo>
                <a:lnTo>
                  <a:pt x="526" y="234"/>
                </a:lnTo>
                <a:cubicBezTo>
                  <a:pt x="424" y="210"/>
                  <a:pt x="319" y="210"/>
                  <a:pt x="217" y="234"/>
                </a:cubicBezTo>
                <a:lnTo>
                  <a:pt x="237" y="144"/>
                </a:lnTo>
                <a:cubicBezTo>
                  <a:pt x="245" y="112"/>
                  <a:pt x="275" y="103"/>
                  <a:pt x="308" y="98"/>
                </a:cubicBezTo>
                <a:cubicBezTo>
                  <a:pt x="350" y="93"/>
                  <a:pt x="393" y="93"/>
                  <a:pt x="435" y="98"/>
                </a:cubicBezTo>
                <a:cubicBezTo>
                  <a:pt x="455" y="101"/>
                  <a:pt x="474" y="106"/>
                  <a:pt x="487" y="116"/>
                </a:cubicBezTo>
                <a:cubicBezTo>
                  <a:pt x="471" y="99"/>
                  <a:pt x="455" y="94"/>
                  <a:pt x="426" y="91"/>
                </a:cubicBezTo>
                <a:cubicBezTo>
                  <a:pt x="382" y="85"/>
                  <a:pt x="347" y="84"/>
                  <a:pt x="302" y="90"/>
                </a:cubicBezTo>
                <a:cubicBezTo>
                  <a:pt x="236" y="98"/>
                  <a:pt x="228" y="123"/>
                  <a:pt x="217" y="168"/>
                </a:cubicBezTo>
                <a:lnTo>
                  <a:pt x="57" y="64"/>
                </a:lnTo>
                <a:cubicBezTo>
                  <a:pt x="51" y="60"/>
                  <a:pt x="52" y="55"/>
                  <a:pt x="60" y="54"/>
                </a:cubicBezTo>
                <a:close/>
                <a:moveTo>
                  <a:pt x="265" y="296"/>
                </a:moveTo>
                <a:cubicBezTo>
                  <a:pt x="265" y="284"/>
                  <a:pt x="269" y="284"/>
                  <a:pt x="279" y="287"/>
                </a:cubicBezTo>
                <a:cubicBezTo>
                  <a:pt x="306" y="294"/>
                  <a:pt x="427" y="272"/>
                  <a:pt x="455" y="259"/>
                </a:cubicBezTo>
                <a:cubicBezTo>
                  <a:pt x="460" y="257"/>
                  <a:pt x="465" y="255"/>
                  <a:pt x="469" y="261"/>
                </a:cubicBezTo>
                <a:cubicBezTo>
                  <a:pt x="472" y="263"/>
                  <a:pt x="473" y="267"/>
                  <a:pt x="474" y="271"/>
                </a:cubicBezTo>
                <a:cubicBezTo>
                  <a:pt x="477" y="282"/>
                  <a:pt x="477" y="297"/>
                  <a:pt x="478" y="308"/>
                </a:cubicBezTo>
                <a:cubicBezTo>
                  <a:pt x="478" y="310"/>
                  <a:pt x="479" y="313"/>
                  <a:pt x="479" y="314"/>
                </a:cubicBezTo>
                <a:cubicBezTo>
                  <a:pt x="480" y="322"/>
                  <a:pt x="482" y="323"/>
                  <a:pt x="485" y="321"/>
                </a:cubicBezTo>
                <a:cubicBezTo>
                  <a:pt x="488" y="319"/>
                  <a:pt x="489" y="316"/>
                  <a:pt x="491" y="312"/>
                </a:cubicBezTo>
                <a:cubicBezTo>
                  <a:pt x="495" y="304"/>
                  <a:pt x="499" y="300"/>
                  <a:pt x="504" y="300"/>
                </a:cubicBezTo>
                <a:cubicBezTo>
                  <a:pt x="514" y="300"/>
                  <a:pt x="520" y="325"/>
                  <a:pt x="517" y="357"/>
                </a:cubicBezTo>
                <a:cubicBezTo>
                  <a:pt x="513" y="389"/>
                  <a:pt x="502" y="414"/>
                  <a:pt x="492" y="414"/>
                </a:cubicBezTo>
                <a:cubicBezTo>
                  <a:pt x="489" y="414"/>
                  <a:pt x="488" y="415"/>
                  <a:pt x="487" y="418"/>
                </a:cubicBezTo>
                <a:cubicBezTo>
                  <a:pt x="478" y="463"/>
                  <a:pt x="448" y="501"/>
                  <a:pt x="413" y="521"/>
                </a:cubicBezTo>
                <a:cubicBezTo>
                  <a:pt x="383" y="538"/>
                  <a:pt x="365" y="538"/>
                  <a:pt x="333" y="522"/>
                </a:cubicBezTo>
                <a:cubicBezTo>
                  <a:pt x="296" y="504"/>
                  <a:pt x="265" y="464"/>
                  <a:pt x="256" y="418"/>
                </a:cubicBezTo>
                <a:cubicBezTo>
                  <a:pt x="255" y="415"/>
                  <a:pt x="254" y="414"/>
                  <a:pt x="251" y="414"/>
                </a:cubicBezTo>
                <a:cubicBezTo>
                  <a:pt x="241" y="414"/>
                  <a:pt x="230" y="389"/>
                  <a:pt x="226" y="357"/>
                </a:cubicBezTo>
                <a:cubicBezTo>
                  <a:pt x="223" y="325"/>
                  <a:pt x="229" y="300"/>
                  <a:pt x="239" y="300"/>
                </a:cubicBezTo>
                <a:cubicBezTo>
                  <a:pt x="244" y="300"/>
                  <a:pt x="249" y="306"/>
                  <a:pt x="254" y="316"/>
                </a:cubicBezTo>
                <a:cubicBezTo>
                  <a:pt x="256" y="320"/>
                  <a:pt x="261" y="326"/>
                  <a:pt x="263" y="321"/>
                </a:cubicBezTo>
                <a:cubicBezTo>
                  <a:pt x="265" y="318"/>
                  <a:pt x="265" y="300"/>
                  <a:pt x="265" y="296"/>
                </a:cubicBezTo>
                <a:close/>
                <a:moveTo>
                  <a:pt x="527" y="248"/>
                </a:moveTo>
                <a:cubicBezTo>
                  <a:pt x="529" y="261"/>
                  <a:pt x="529" y="275"/>
                  <a:pt x="529" y="288"/>
                </a:cubicBezTo>
                <a:cubicBezTo>
                  <a:pt x="542" y="306"/>
                  <a:pt x="542" y="340"/>
                  <a:pt x="540" y="360"/>
                </a:cubicBezTo>
                <a:cubicBezTo>
                  <a:pt x="538" y="382"/>
                  <a:pt x="530" y="422"/>
                  <a:pt x="508" y="435"/>
                </a:cubicBezTo>
                <a:cubicBezTo>
                  <a:pt x="498" y="478"/>
                  <a:pt x="463" y="518"/>
                  <a:pt x="422" y="542"/>
                </a:cubicBezTo>
                <a:cubicBezTo>
                  <a:pt x="391" y="561"/>
                  <a:pt x="356" y="563"/>
                  <a:pt x="323" y="544"/>
                </a:cubicBezTo>
                <a:cubicBezTo>
                  <a:pt x="281" y="521"/>
                  <a:pt x="246" y="479"/>
                  <a:pt x="235" y="435"/>
                </a:cubicBezTo>
                <a:cubicBezTo>
                  <a:pt x="213" y="422"/>
                  <a:pt x="205" y="382"/>
                  <a:pt x="203" y="360"/>
                </a:cubicBezTo>
                <a:cubicBezTo>
                  <a:pt x="201" y="340"/>
                  <a:pt x="201" y="306"/>
                  <a:pt x="214" y="288"/>
                </a:cubicBezTo>
                <a:cubicBezTo>
                  <a:pt x="214" y="275"/>
                  <a:pt x="214" y="262"/>
                  <a:pt x="215" y="248"/>
                </a:cubicBezTo>
                <a:cubicBezTo>
                  <a:pt x="318" y="224"/>
                  <a:pt x="424" y="224"/>
                  <a:pt x="527" y="248"/>
                </a:cubicBezTo>
                <a:close/>
                <a:moveTo>
                  <a:pt x="0" y="730"/>
                </a:moveTo>
                <a:cubicBezTo>
                  <a:pt x="10" y="707"/>
                  <a:pt x="23" y="686"/>
                  <a:pt x="39" y="665"/>
                </a:cubicBezTo>
                <a:cubicBezTo>
                  <a:pt x="112" y="573"/>
                  <a:pt x="186" y="603"/>
                  <a:pt x="252" y="554"/>
                </a:cubicBezTo>
                <a:cubicBezTo>
                  <a:pt x="276" y="615"/>
                  <a:pt x="294" y="664"/>
                  <a:pt x="338" y="719"/>
                </a:cubicBezTo>
                <a:lnTo>
                  <a:pt x="347" y="644"/>
                </a:lnTo>
                <a:lnTo>
                  <a:pt x="320" y="595"/>
                </a:lnTo>
                <a:cubicBezTo>
                  <a:pt x="317" y="590"/>
                  <a:pt x="316" y="581"/>
                  <a:pt x="319" y="576"/>
                </a:cubicBezTo>
                <a:cubicBezTo>
                  <a:pt x="346" y="589"/>
                  <a:pt x="397" y="589"/>
                  <a:pt x="424" y="576"/>
                </a:cubicBezTo>
                <a:cubicBezTo>
                  <a:pt x="426" y="582"/>
                  <a:pt x="426" y="589"/>
                  <a:pt x="424" y="594"/>
                </a:cubicBezTo>
                <a:lnTo>
                  <a:pt x="396" y="644"/>
                </a:lnTo>
                <a:lnTo>
                  <a:pt x="405" y="719"/>
                </a:lnTo>
                <a:cubicBezTo>
                  <a:pt x="449" y="664"/>
                  <a:pt x="467" y="615"/>
                  <a:pt x="492" y="553"/>
                </a:cubicBezTo>
                <a:cubicBezTo>
                  <a:pt x="554" y="598"/>
                  <a:pt x="632" y="574"/>
                  <a:pt x="704" y="665"/>
                </a:cubicBezTo>
                <a:cubicBezTo>
                  <a:pt x="720" y="686"/>
                  <a:pt x="733" y="707"/>
                  <a:pt x="742" y="730"/>
                </a:cubicBezTo>
                <a:cubicBezTo>
                  <a:pt x="524" y="971"/>
                  <a:pt x="219" y="975"/>
                  <a:pt x="0" y="730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</p:spPr>
        <p:txBody>
          <a:bodyPr/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14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466920" y="2056689"/>
            <a:ext cx="498655" cy="424661"/>
          </a:xfrm>
          <a:custGeom>
            <a:avLst/>
            <a:gdLst>
              <a:gd name="T0" fmla="*/ 400 w 844"/>
              <a:gd name="T1" fmla="*/ 140 h 717"/>
              <a:gd name="T2" fmla="*/ 74 w 844"/>
              <a:gd name="T3" fmla="*/ 0 h 717"/>
              <a:gd name="T4" fmla="*/ 74 w 844"/>
              <a:gd name="T5" fmla="*/ 72 h 717"/>
              <a:gd name="T6" fmla="*/ 400 w 844"/>
              <a:gd name="T7" fmla="*/ 140 h 717"/>
              <a:gd name="T8" fmla="*/ 765 w 844"/>
              <a:gd name="T9" fmla="*/ 0 h 717"/>
              <a:gd name="T10" fmla="*/ 439 w 844"/>
              <a:gd name="T11" fmla="*/ 140 h 717"/>
              <a:gd name="T12" fmla="*/ 439 w 844"/>
              <a:gd name="T13" fmla="*/ 140 h 717"/>
              <a:gd name="T14" fmla="*/ 765 w 844"/>
              <a:gd name="T15" fmla="*/ 72 h 717"/>
              <a:gd name="T16" fmla="*/ 765 w 844"/>
              <a:gd name="T17" fmla="*/ 0 h 717"/>
              <a:gd name="T18" fmla="*/ 0 w 844"/>
              <a:gd name="T19" fmla="*/ 632 h 717"/>
              <a:gd name="T20" fmla="*/ 405 w 844"/>
              <a:gd name="T21" fmla="*/ 717 h 717"/>
              <a:gd name="T22" fmla="*/ 405 w 844"/>
              <a:gd name="T23" fmla="*/ 162 h 717"/>
              <a:gd name="T24" fmla="*/ 0 w 844"/>
              <a:gd name="T25" fmla="*/ 77 h 717"/>
              <a:gd name="T26" fmla="*/ 0 w 844"/>
              <a:gd name="T27" fmla="*/ 632 h 717"/>
              <a:gd name="T28" fmla="*/ 439 w 844"/>
              <a:gd name="T29" fmla="*/ 162 h 717"/>
              <a:gd name="T30" fmla="*/ 439 w 844"/>
              <a:gd name="T31" fmla="*/ 717 h 717"/>
              <a:gd name="T32" fmla="*/ 844 w 844"/>
              <a:gd name="T33" fmla="*/ 632 h 717"/>
              <a:gd name="T34" fmla="*/ 844 w 844"/>
              <a:gd name="T35" fmla="*/ 77 h 717"/>
              <a:gd name="T36" fmla="*/ 439 w 844"/>
              <a:gd name="T37" fmla="*/ 162 h 7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844" h="717">
                <a:moveTo>
                  <a:pt x="400" y="140"/>
                </a:moveTo>
                <a:lnTo>
                  <a:pt x="74" y="0"/>
                </a:lnTo>
                <a:lnTo>
                  <a:pt x="74" y="72"/>
                </a:lnTo>
                <a:lnTo>
                  <a:pt x="400" y="140"/>
                </a:lnTo>
                <a:close/>
                <a:moveTo>
                  <a:pt x="765" y="0"/>
                </a:moveTo>
                <a:lnTo>
                  <a:pt x="439" y="140"/>
                </a:lnTo>
                <a:lnTo>
                  <a:pt x="765" y="72"/>
                </a:lnTo>
                <a:lnTo>
                  <a:pt x="765" y="0"/>
                </a:lnTo>
                <a:close/>
                <a:moveTo>
                  <a:pt x="0" y="632"/>
                </a:moveTo>
                <a:lnTo>
                  <a:pt x="405" y="717"/>
                </a:lnTo>
                <a:lnTo>
                  <a:pt x="405" y="162"/>
                </a:lnTo>
                <a:lnTo>
                  <a:pt x="0" y="77"/>
                </a:lnTo>
                <a:lnTo>
                  <a:pt x="0" y="632"/>
                </a:lnTo>
                <a:close/>
                <a:moveTo>
                  <a:pt x="439" y="162"/>
                </a:moveTo>
                <a:lnTo>
                  <a:pt x="439" y="717"/>
                </a:lnTo>
                <a:lnTo>
                  <a:pt x="844" y="632"/>
                </a:lnTo>
                <a:lnTo>
                  <a:pt x="844" y="77"/>
                </a:lnTo>
                <a:lnTo>
                  <a:pt x="439" y="162"/>
                </a:lnTo>
                <a:close/>
              </a:path>
            </a:pathLst>
          </a:custGeom>
          <a:solidFill>
            <a:srgbClr val="608C7D"/>
          </a:solidFill>
          <a:ln>
            <a:noFill/>
          </a:ln>
        </p:spPr>
        <p:txBody>
          <a:bodyPr/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14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637931" y="1983744"/>
            <a:ext cx="489004" cy="530826"/>
          </a:xfrm>
          <a:custGeom>
            <a:avLst/>
            <a:gdLst>
              <a:gd name="T0" fmla="*/ 448 w 1053"/>
              <a:gd name="T1" fmla="*/ 1024 h 1145"/>
              <a:gd name="T2" fmla="*/ 432 w 1053"/>
              <a:gd name="T3" fmla="*/ 1076 h 1145"/>
              <a:gd name="T4" fmla="*/ 447 w 1053"/>
              <a:gd name="T5" fmla="*/ 1101 h 1145"/>
              <a:gd name="T6" fmla="*/ 462 w 1053"/>
              <a:gd name="T7" fmla="*/ 1108 h 1145"/>
              <a:gd name="T8" fmla="*/ 492 w 1053"/>
              <a:gd name="T9" fmla="*/ 1138 h 1145"/>
              <a:gd name="T10" fmla="*/ 523 w 1053"/>
              <a:gd name="T11" fmla="*/ 1145 h 1145"/>
              <a:gd name="T12" fmla="*/ 556 w 1053"/>
              <a:gd name="T13" fmla="*/ 1140 h 1145"/>
              <a:gd name="T14" fmla="*/ 590 w 1053"/>
              <a:gd name="T15" fmla="*/ 1109 h 1145"/>
              <a:gd name="T16" fmla="*/ 597 w 1053"/>
              <a:gd name="T17" fmla="*/ 1107 h 1145"/>
              <a:gd name="T18" fmla="*/ 619 w 1053"/>
              <a:gd name="T19" fmla="*/ 1086 h 1145"/>
              <a:gd name="T20" fmla="*/ 622 w 1053"/>
              <a:gd name="T21" fmla="*/ 1040 h 1145"/>
              <a:gd name="T22" fmla="*/ 527 w 1053"/>
              <a:gd name="T23" fmla="*/ 240 h 1145"/>
              <a:gd name="T24" fmla="*/ 303 w 1053"/>
              <a:gd name="T25" fmla="*/ 705 h 1145"/>
              <a:gd name="T26" fmla="*/ 428 w 1053"/>
              <a:gd name="T27" fmla="*/ 935 h 1145"/>
              <a:gd name="T28" fmla="*/ 437 w 1053"/>
              <a:gd name="T29" fmla="*/ 996 h 1145"/>
              <a:gd name="T30" fmla="*/ 648 w 1053"/>
              <a:gd name="T31" fmla="*/ 964 h 1145"/>
              <a:gd name="T32" fmla="*/ 724 w 1053"/>
              <a:gd name="T33" fmla="*/ 739 h 1145"/>
              <a:gd name="T34" fmla="*/ 807 w 1053"/>
              <a:gd name="T35" fmla="*/ 532 h 1145"/>
              <a:gd name="T36" fmla="*/ 527 w 1053"/>
              <a:gd name="T37" fmla="*/ 240 h 1145"/>
              <a:gd name="T38" fmla="*/ 912 w 1053"/>
              <a:gd name="T39" fmla="*/ 699 h 1145"/>
              <a:gd name="T40" fmla="*/ 868 w 1053"/>
              <a:gd name="T41" fmla="*/ 775 h 1145"/>
              <a:gd name="T42" fmla="*/ 982 w 1053"/>
              <a:gd name="T43" fmla="*/ 790 h 1145"/>
              <a:gd name="T44" fmla="*/ 338 w 1053"/>
              <a:gd name="T45" fmla="*/ 200 h 1145"/>
              <a:gd name="T46" fmla="*/ 323 w 1053"/>
              <a:gd name="T47" fmla="*/ 87 h 1145"/>
              <a:gd name="T48" fmla="*/ 247 w 1053"/>
              <a:gd name="T49" fmla="*/ 130 h 1145"/>
              <a:gd name="T50" fmla="*/ 338 w 1053"/>
              <a:gd name="T51" fmla="*/ 200 h 1145"/>
              <a:gd name="T52" fmla="*/ 730 w 1053"/>
              <a:gd name="T53" fmla="*/ 87 h 1145"/>
              <a:gd name="T54" fmla="*/ 715 w 1053"/>
              <a:gd name="T55" fmla="*/ 200 h 1145"/>
              <a:gd name="T56" fmla="*/ 806 w 1053"/>
              <a:gd name="T57" fmla="*/ 130 h 1145"/>
              <a:gd name="T58" fmla="*/ 1009 w 1053"/>
              <a:gd name="T59" fmla="*/ 483 h 1145"/>
              <a:gd name="T60" fmla="*/ 903 w 1053"/>
              <a:gd name="T61" fmla="*/ 526 h 1145"/>
              <a:gd name="T62" fmla="*/ 1009 w 1053"/>
              <a:gd name="T63" fmla="*/ 570 h 1145"/>
              <a:gd name="T64" fmla="*/ 1009 w 1053"/>
              <a:gd name="T65" fmla="*/ 483 h 1145"/>
              <a:gd name="T66" fmla="*/ 570 w 1053"/>
              <a:gd name="T67" fmla="*/ 106 h 1145"/>
              <a:gd name="T68" fmla="*/ 526 w 1053"/>
              <a:gd name="T69" fmla="*/ 0 h 1145"/>
              <a:gd name="T70" fmla="*/ 483 w 1053"/>
              <a:gd name="T71" fmla="*/ 106 h 1145"/>
              <a:gd name="T72" fmla="*/ 184 w 1053"/>
              <a:gd name="T73" fmla="*/ 278 h 1145"/>
              <a:gd name="T74" fmla="*/ 70 w 1053"/>
              <a:gd name="T75" fmla="*/ 263 h 1145"/>
              <a:gd name="T76" fmla="*/ 140 w 1053"/>
              <a:gd name="T77" fmla="*/ 354 h 1145"/>
              <a:gd name="T78" fmla="*/ 184 w 1053"/>
              <a:gd name="T79" fmla="*/ 278 h 1145"/>
              <a:gd name="T80" fmla="*/ 966 w 1053"/>
              <a:gd name="T81" fmla="*/ 323 h 1145"/>
              <a:gd name="T82" fmla="*/ 923 w 1053"/>
              <a:gd name="T83" fmla="*/ 247 h 1145"/>
              <a:gd name="T84" fmla="*/ 852 w 1053"/>
              <a:gd name="T85" fmla="*/ 338 h 1145"/>
              <a:gd name="T86" fmla="*/ 140 w 1053"/>
              <a:gd name="T87" fmla="*/ 699 h 1145"/>
              <a:gd name="T88" fmla="*/ 70 w 1053"/>
              <a:gd name="T89" fmla="*/ 790 h 1145"/>
              <a:gd name="T90" fmla="*/ 184 w 1053"/>
              <a:gd name="T91" fmla="*/ 775 h 1145"/>
              <a:gd name="T92" fmla="*/ 140 w 1053"/>
              <a:gd name="T93" fmla="*/ 699 h 1145"/>
              <a:gd name="T94" fmla="*/ 106 w 1053"/>
              <a:gd name="T95" fmla="*/ 483 h 1145"/>
              <a:gd name="T96" fmla="*/ 0 w 1053"/>
              <a:gd name="T97" fmla="*/ 526 h 1145"/>
              <a:gd name="T98" fmla="*/ 106 w 1053"/>
              <a:gd name="T99" fmla="*/ 570 h 1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53" h="1145">
                <a:moveTo>
                  <a:pt x="606" y="1024"/>
                </a:moveTo>
                <a:lnTo>
                  <a:pt x="448" y="1024"/>
                </a:lnTo>
                <a:cubicBezTo>
                  <a:pt x="439" y="1024"/>
                  <a:pt x="432" y="1031"/>
                  <a:pt x="432" y="1040"/>
                </a:cubicBezTo>
                <a:lnTo>
                  <a:pt x="432" y="1076"/>
                </a:lnTo>
                <a:cubicBezTo>
                  <a:pt x="432" y="1079"/>
                  <a:pt x="433" y="1083"/>
                  <a:pt x="435" y="1086"/>
                </a:cubicBezTo>
                <a:lnTo>
                  <a:pt x="447" y="1101"/>
                </a:lnTo>
                <a:cubicBezTo>
                  <a:pt x="449" y="1103"/>
                  <a:pt x="452" y="1105"/>
                  <a:pt x="455" y="1106"/>
                </a:cubicBezTo>
                <a:cubicBezTo>
                  <a:pt x="457" y="1107"/>
                  <a:pt x="459" y="1107"/>
                  <a:pt x="462" y="1108"/>
                </a:cubicBezTo>
                <a:cubicBezTo>
                  <a:pt x="463" y="1108"/>
                  <a:pt x="464" y="1108"/>
                  <a:pt x="465" y="1109"/>
                </a:cubicBezTo>
                <a:lnTo>
                  <a:pt x="492" y="1138"/>
                </a:lnTo>
                <a:cubicBezTo>
                  <a:pt x="494" y="1139"/>
                  <a:pt x="496" y="1141"/>
                  <a:pt x="498" y="1142"/>
                </a:cubicBezTo>
                <a:cubicBezTo>
                  <a:pt x="504" y="1144"/>
                  <a:pt x="513" y="1145"/>
                  <a:pt x="523" y="1145"/>
                </a:cubicBezTo>
                <a:lnTo>
                  <a:pt x="525" y="1145"/>
                </a:lnTo>
                <a:cubicBezTo>
                  <a:pt x="542" y="1145"/>
                  <a:pt x="551" y="1142"/>
                  <a:pt x="556" y="1140"/>
                </a:cubicBezTo>
                <a:cubicBezTo>
                  <a:pt x="558" y="1139"/>
                  <a:pt x="560" y="1138"/>
                  <a:pt x="561" y="1137"/>
                </a:cubicBezTo>
                <a:cubicBezTo>
                  <a:pt x="561" y="1137"/>
                  <a:pt x="589" y="1109"/>
                  <a:pt x="590" y="1109"/>
                </a:cubicBezTo>
                <a:cubicBezTo>
                  <a:pt x="591" y="1108"/>
                  <a:pt x="592" y="1108"/>
                  <a:pt x="593" y="1108"/>
                </a:cubicBezTo>
                <a:cubicBezTo>
                  <a:pt x="595" y="1108"/>
                  <a:pt x="596" y="1108"/>
                  <a:pt x="597" y="1107"/>
                </a:cubicBezTo>
                <a:cubicBezTo>
                  <a:pt x="602" y="1107"/>
                  <a:pt x="606" y="1105"/>
                  <a:pt x="609" y="1101"/>
                </a:cubicBezTo>
                <a:lnTo>
                  <a:pt x="619" y="1086"/>
                </a:lnTo>
                <a:cubicBezTo>
                  <a:pt x="621" y="1083"/>
                  <a:pt x="622" y="1080"/>
                  <a:pt x="622" y="1077"/>
                </a:cubicBezTo>
                <a:lnTo>
                  <a:pt x="622" y="1040"/>
                </a:lnTo>
                <a:cubicBezTo>
                  <a:pt x="622" y="1031"/>
                  <a:pt x="615" y="1024"/>
                  <a:pt x="606" y="1024"/>
                </a:cubicBezTo>
                <a:close/>
                <a:moveTo>
                  <a:pt x="527" y="240"/>
                </a:moveTo>
                <a:cubicBezTo>
                  <a:pt x="373" y="240"/>
                  <a:pt x="248" y="370"/>
                  <a:pt x="247" y="531"/>
                </a:cubicBezTo>
                <a:cubicBezTo>
                  <a:pt x="247" y="594"/>
                  <a:pt x="266" y="654"/>
                  <a:pt x="303" y="705"/>
                </a:cubicBezTo>
                <a:cubicBezTo>
                  <a:pt x="304" y="707"/>
                  <a:pt x="322" y="730"/>
                  <a:pt x="331" y="740"/>
                </a:cubicBezTo>
                <a:cubicBezTo>
                  <a:pt x="396" y="820"/>
                  <a:pt x="428" y="884"/>
                  <a:pt x="428" y="935"/>
                </a:cubicBezTo>
                <a:cubicBezTo>
                  <a:pt x="415" y="939"/>
                  <a:pt x="406" y="950"/>
                  <a:pt x="406" y="964"/>
                </a:cubicBezTo>
                <a:cubicBezTo>
                  <a:pt x="406" y="982"/>
                  <a:pt x="420" y="996"/>
                  <a:pt x="437" y="996"/>
                </a:cubicBezTo>
                <a:lnTo>
                  <a:pt x="617" y="996"/>
                </a:lnTo>
                <a:cubicBezTo>
                  <a:pt x="634" y="996"/>
                  <a:pt x="648" y="982"/>
                  <a:pt x="648" y="964"/>
                </a:cubicBezTo>
                <a:cubicBezTo>
                  <a:pt x="648" y="954"/>
                  <a:pt x="643" y="944"/>
                  <a:pt x="635" y="939"/>
                </a:cubicBezTo>
                <a:cubicBezTo>
                  <a:pt x="634" y="881"/>
                  <a:pt x="663" y="815"/>
                  <a:pt x="724" y="739"/>
                </a:cubicBezTo>
                <a:cubicBezTo>
                  <a:pt x="733" y="729"/>
                  <a:pt x="750" y="707"/>
                  <a:pt x="751" y="706"/>
                </a:cubicBezTo>
                <a:cubicBezTo>
                  <a:pt x="787" y="655"/>
                  <a:pt x="807" y="595"/>
                  <a:pt x="807" y="532"/>
                </a:cubicBezTo>
                <a:cubicBezTo>
                  <a:pt x="807" y="454"/>
                  <a:pt x="778" y="381"/>
                  <a:pt x="726" y="326"/>
                </a:cubicBezTo>
                <a:cubicBezTo>
                  <a:pt x="673" y="271"/>
                  <a:pt x="603" y="240"/>
                  <a:pt x="527" y="240"/>
                </a:cubicBezTo>
                <a:close/>
                <a:moveTo>
                  <a:pt x="966" y="730"/>
                </a:moveTo>
                <a:lnTo>
                  <a:pt x="912" y="699"/>
                </a:lnTo>
                <a:cubicBezTo>
                  <a:pt x="891" y="687"/>
                  <a:pt x="864" y="694"/>
                  <a:pt x="852" y="715"/>
                </a:cubicBezTo>
                <a:cubicBezTo>
                  <a:pt x="840" y="736"/>
                  <a:pt x="847" y="762"/>
                  <a:pt x="868" y="775"/>
                </a:cubicBezTo>
                <a:lnTo>
                  <a:pt x="923" y="806"/>
                </a:lnTo>
                <a:cubicBezTo>
                  <a:pt x="943" y="818"/>
                  <a:pt x="970" y="811"/>
                  <a:pt x="982" y="790"/>
                </a:cubicBezTo>
                <a:cubicBezTo>
                  <a:pt x="994" y="769"/>
                  <a:pt x="987" y="742"/>
                  <a:pt x="966" y="730"/>
                </a:cubicBezTo>
                <a:close/>
                <a:moveTo>
                  <a:pt x="338" y="200"/>
                </a:moveTo>
                <a:cubicBezTo>
                  <a:pt x="359" y="188"/>
                  <a:pt x="366" y="162"/>
                  <a:pt x="354" y="141"/>
                </a:cubicBezTo>
                <a:lnTo>
                  <a:pt x="323" y="87"/>
                </a:lnTo>
                <a:cubicBezTo>
                  <a:pt x="311" y="66"/>
                  <a:pt x="284" y="58"/>
                  <a:pt x="263" y="71"/>
                </a:cubicBezTo>
                <a:cubicBezTo>
                  <a:pt x="242" y="83"/>
                  <a:pt x="235" y="109"/>
                  <a:pt x="247" y="130"/>
                </a:cubicBezTo>
                <a:lnTo>
                  <a:pt x="278" y="184"/>
                </a:lnTo>
                <a:cubicBezTo>
                  <a:pt x="290" y="205"/>
                  <a:pt x="317" y="213"/>
                  <a:pt x="338" y="200"/>
                </a:cubicBezTo>
                <a:close/>
                <a:moveTo>
                  <a:pt x="790" y="71"/>
                </a:moveTo>
                <a:cubicBezTo>
                  <a:pt x="769" y="58"/>
                  <a:pt x="742" y="66"/>
                  <a:pt x="730" y="87"/>
                </a:cubicBezTo>
                <a:lnTo>
                  <a:pt x="699" y="141"/>
                </a:lnTo>
                <a:cubicBezTo>
                  <a:pt x="686" y="162"/>
                  <a:pt x="694" y="188"/>
                  <a:pt x="715" y="200"/>
                </a:cubicBezTo>
                <a:cubicBezTo>
                  <a:pt x="735" y="213"/>
                  <a:pt x="762" y="205"/>
                  <a:pt x="774" y="184"/>
                </a:cubicBezTo>
                <a:lnTo>
                  <a:pt x="806" y="130"/>
                </a:lnTo>
                <a:cubicBezTo>
                  <a:pt x="818" y="109"/>
                  <a:pt x="811" y="83"/>
                  <a:pt x="790" y="71"/>
                </a:cubicBezTo>
                <a:close/>
                <a:moveTo>
                  <a:pt x="1009" y="483"/>
                </a:moveTo>
                <a:lnTo>
                  <a:pt x="947" y="483"/>
                </a:lnTo>
                <a:cubicBezTo>
                  <a:pt x="922" y="483"/>
                  <a:pt x="903" y="502"/>
                  <a:pt x="903" y="526"/>
                </a:cubicBezTo>
                <a:cubicBezTo>
                  <a:pt x="903" y="551"/>
                  <a:pt x="922" y="570"/>
                  <a:pt x="947" y="570"/>
                </a:cubicBezTo>
                <a:lnTo>
                  <a:pt x="1009" y="570"/>
                </a:lnTo>
                <a:cubicBezTo>
                  <a:pt x="1033" y="570"/>
                  <a:pt x="1053" y="551"/>
                  <a:pt x="1053" y="526"/>
                </a:cubicBezTo>
                <a:cubicBezTo>
                  <a:pt x="1053" y="502"/>
                  <a:pt x="1033" y="483"/>
                  <a:pt x="1009" y="483"/>
                </a:cubicBezTo>
                <a:close/>
                <a:moveTo>
                  <a:pt x="526" y="150"/>
                </a:moveTo>
                <a:cubicBezTo>
                  <a:pt x="550" y="150"/>
                  <a:pt x="570" y="130"/>
                  <a:pt x="570" y="106"/>
                </a:cubicBezTo>
                <a:lnTo>
                  <a:pt x="570" y="44"/>
                </a:lnTo>
                <a:cubicBezTo>
                  <a:pt x="570" y="20"/>
                  <a:pt x="550" y="0"/>
                  <a:pt x="526" y="0"/>
                </a:cubicBezTo>
                <a:cubicBezTo>
                  <a:pt x="502" y="0"/>
                  <a:pt x="483" y="20"/>
                  <a:pt x="483" y="44"/>
                </a:cubicBezTo>
                <a:lnTo>
                  <a:pt x="483" y="106"/>
                </a:lnTo>
                <a:cubicBezTo>
                  <a:pt x="483" y="130"/>
                  <a:pt x="502" y="150"/>
                  <a:pt x="526" y="150"/>
                </a:cubicBezTo>
                <a:close/>
                <a:moveTo>
                  <a:pt x="184" y="278"/>
                </a:moveTo>
                <a:lnTo>
                  <a:pt x="130" y="247"/>
                </a:lnTo>
                <a:cubicBezTo>
                  <a:pt x="109" y="235"/>
                  <a:pt x="82" y="242"/>
                  <a:pt x="70" y="263"/>
                </a:cubicBezTo>
                <a:cubicBezTo>
                  <a:pt x="58" y="284"/>
                  <a:pt x="65" y="311"/>
                  <a:pt x="86" y="323"/>
                </a:cubicBezTo>
                <a:lnTo>
                  <a:pt x="140" y="354"/>
                </a:lnTo>
                <a:cubicBezTo>
                  <a:pt x="161" y="366"/>
                  <a:pt x="188" y="359"/>
                  <a:pt x="200" y="338"/>
                </a:cubicBezTo>
                <a:cubicBezTo>
                  <a:pt x="212" y="317"/>
                  <a:pt x="205" y="291"/>
                  <a:pt x="184" y="278"/>
                </a:cubicBezTo>
                <a:close/>
                <a:moveTo>
                  <a:pt x="912" y="354"/>
                </a:moveTo>
                <a:lnTo>
                  <a:pt x="966" y="323"/>
                </a:lnTo>
                <a:cubicBezTo>
                  <a:pt x="987" y="311"/>
                  <a:pt x="994" y="284"/>
                  <a:pt x="982" y="263"/>
                </a:cubicBezTo>
                <a:cubicBezTo>
                  <a:pt x="970" y="242"/>
                  <a:pt x="943" y="235"/>
                  <a:pt x="923" y="247"/>
                </a:cubicBezTo>
                <a:lnTo>
                  <a:pt x="868" y="278"/>
                </a:lnTo>
                <a:cubicBezTo>
                  <a:pt x="847" y="291"/>
                  <a:pt x="840" y="317"/>
                  <a:pt x="852" y="338"/>
                </a:cubicBezTo>
                <a:cubicBezTo>
                  <a:pt x="864" y="359"/>
                  <a:pt x="891" y="366"/>
                  <a:pt x="912" y="354"/>
                </a:cubicBezTo>
                <a:close/>
                <a:moveTo>
                  <a:pt x="140" y="699"/>
                </a:moveTo>
                <a:lnTo>
                  <a:pt x="86" y="730"/>
                </a:lnTo>
                <a:cubicBezTo>
                  <a:pt x="65" y="742"/>
                  <a:pt x="58" y="769"/>
                  <a:pt x="70" y="790"/>
                </a:cubicBezTo>
                <a:cubicBezTo>
                  <a:pt x="82" y="811"/>
                  <a:pt x="109" y="818"/>
                  <a:pt x="130" y="806"/>
                </a:cubicBezTo>
                <a:lnTo>
                  <a:pt x="184" y="775"/>
                </a:lnTo>
                <a:cubicBezTo>
                  <a:pt x="205" y="762"/>
                  <a:pt x="212" y="736"/>
                  <a:pt x="200" y="715"/>
                </a:cubicBezTo>
                <a:cubicBezTo>
                  <a:pt x="188" y="694"/>
                  <a:pt x="161" y="687"/>
                  <a:pt x="140" y="699"/>
                </a:cubicBezTo>
                <a:close/>
                <a:moveTo>
                  <a:pt x="150" y="526"/>
                </a:moveTo>
                <a:cubicBezTo>
                  <a:pt x="150" y="502"/>
                  <a:pt x="130" y="483"/>
                  <a:pt x="106" y="483"/>
                </a:cubicBezTo>
                <a:lnTo>
                  <a:pt x="44" y="483"/>
                </a:lnTo>
                <a:cubicBezTo>
                  <a:pt x="19" y="483"/>
                  <a:pt x="0" y="502"/>
                  <a:pt x="0" y="526"/>
                </a:cubicBezTo>
                <a:cubicBezTo>
                  <a:pt x="0" y="551"/>
                  <a:pt x="19" y="570"/>
                  <a:pt x="44" y="570"/>
                </a:cubicBezTo>
                <a:lnTo>
                  <a:pt x="106" y="570"/>
                </a:lnTo>
                <a:cubicBezTo>
                  <a:pt x="130" y="570"/>
                  <a:pt x="150" y="551"/>
                  <a:pt x="150" y="526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</p:spPr>
        <p:txBody>
          <a:bodyPr/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15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505320" y="2046079"/>
            <a:ext cx="601603" cy="452007"/>
          </a:xfrm>
          <a:custGeom>
            <a:avLst/>
            <a:gdLst>
              <a:gd name="T0" fmla="*/ 2673 w 2673"/>
              <a:gd name="T1" fmla="*/ 637 h 2005"/>
              <a:gd name="T2" fmla="*/ 1341 w 2673"/>
              <a:gd name="T3" fmla="*/ 0 h 2005"/>
              <a:gd name="T4" fmla="*/ 0 w 2673"/>
              <a:gd name="T5" fmla="*/ 637 h 2005"/>
              <a:gd name="T6" fmla="*/ 1341 w 2673"/>
              <a:gd name="T7" fmla="*/ 1273 h 2005"/>
              <a:gd name="T8" fmla="*/ 2388 w 2673"/>
              <a:gd name="T9" fmla="*/ 773 h 2005"/>
              <a:gd name="T10" fmla="*/ 2388 w 2673"/>
              <a:gd name="T11" fmla="*/ 1514 h 2005"/>
              <a:gd name="T12" fmla="*/ 2497 w 2673"/>
              <a:gd name="T13" fmla="*/ 1514 h 2005"/>
              <a:gd name="T14" fmla="*/ 2497 w 2673"/>
              <a:gd name="T15" fmla="*/ 721 h 2005"/>
              <a:gd name="T16" fmla="*/ 2673 w 2673"/>
              <a:gd name="T17" fmla="*/ 637 h 2005"/>
              <a:gd name="T18" fmla="*/ 2673 w 2673"/>
              <a:gd name="T19" fmla="*/ 637 h 2005"/>
              <a:gd name="T20" fmla="*/ 1341 w 2673"/>
              <a:gd name="T21" fmla="*/ 1110 h 2005"/>
              <a:gd name="T22" fmla="*/ 343 w 2673"/>
              <a:gd name="T23" fmla="*/ 637 h 2005"/>
              <a:gd name="T24" fmla="*/ 1341 w 2673"/>
              <a:gd name="T25" fmla="*/ 163 h 2005"/>
              <a:gd name="T26" fmla="*/ 2332 w 2673"/>
              <a:gd name="T27" fmla="*/ 637 h 2005"/>
              <a:gd name="T28" fmla="*/ 1341 w 2673"/>
              <a:gd name="T29" fmla="*/ 1110 h 2005"/>
              <a:gd name="T30" fmla="*/ 1341 w 2673"/>
              <a:gd name="T31" fmla="*/ 1110 h 2005"/>
              <a:gd name="T32" fmla="*/ 2052 w 2673"/>
              <a:gd name="T33" fmla="*/ 1661 h 2005"/>
              <a:gd name="T34" fmla="*/ 1539 w 2673"/>
              <a:gd name="T35" fmla="*/ 1840 h 2005"/>
              <a:gd name="T36" fmla="*/ 1063 w 2673"/>
              <a:gd name="T37" fmla="*/ 1818 h 2005"/>
              <a:gd name="T38" fmla="*/ 630 w 2673"/>
              <a:gd name="T39" fmla="*/ 1661 h 2005"/>
              <a:gd name="T40" fmla="*/ 630 w 2673"/>
              <a:gd name="T41" fmla="*/ 1174 h 2005"/>
              <a:gd name="T42" fmla="*/ 521 w 2673"/>
              <a:gd name="T43" fmla="*/ 1174 h 2005"/>
              <a:gd name="T44" fmla="*/ 521 w 2673"/>
              <a:gd name="T45" fmla="*/ 1762 h 2005"/>
              <a:gd name="T46" fmla="*/ 553 w 2673"/>
              <a:gd name="T47" fmla="*/ 1783 h 2005"/>
              <a:gd name="T48" fmla="*/ 1044 w 2673"/>
              <a:gd name="T49" fmla="*/ 1970 h 2005"/>
              <a:gd name="T50" fmla="*/ 1367 w 2673"/>
              <a:gd name="T51" fmla="*/ 2005 h 2005"/>
              <a:gd name="T52" fmla="*/ 1547 w 2673"/>
              <a:gd name="T53" fmla="*/ 1994 h 2005"/>
              <a:gd name="T54" fmla="*/ 2128 w 2673"/>
              <a:gd name="T55" fmla="*/ 1783 h 2005"/>
              <a:gd name="T56" fmla="*/ 2160 w 2673"/>
              <a:gd name="T57" fmla="*/ 1762 h 2005"/>
              <a:gd name="T58" fmla="*/ 2160 w 2673"/>
              <a:gd name="T59" fmla="*/ 1174 h 2005"/>
              <a:gd name="T60" fmla="*/ 2052 w 2673"/>
              <a:gd name="T61" fmla="*/ 1174 h 2005"/>
              <a:gd name="T62" fmla="*/ 2052 w 2673"/>
              <a:gd name="T63" fmla="*/ 1661 h 2005"/>
              <a:gd name="T64" fmla="*/ 2052 w 2673"/>
              <a:gd name="T65" fmla="*/ 1661 h 2005"/>
              <a:gd name="T66" fmla="*/ 2052 w 2673"/>
              <a:gd name="T67" fmla="*/ 1661 h 2005"/>
              <a:gd name="T68" fmla="*/ 2052 w 2673"/>
              <a:gd name="T69" fmla="*/ 1661 h 20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673" h="2005">
                <a:moveTo>
                  <a:pt x="2673" y="637"/>
                </a:moveTo>
                <a:cubicBezTo>
                  <a:pt x="1341" y="0"/>
                  <a:pt x="1341" y="0"/>
                  <a:pt x="1341" y="0"/>
                </a:cubicBezTo>
                <a:cubicBezTo>
                  <a:pt x="0" y="637"/>
                  <a:pt x="0" y="637"/>
                  <a:pt x="0" y="637"/>
                </a:cubicBezTo>
                <a:cubicBezTo>
                  <a:pt x="1341" y="1273"/>
                  <a:pt x="1341" y="1273"/>
                  <a:pt x="1341" y="1273"/>
                </a:cubicBezTo>
                <a:cubicBezTo>
                  <a:pt x="2388" y="773"/>
                  <a:pt x="2388" y="773"/>
                  <a:pt x="2388" y="773"/>
                </a:cubicBezTo>
                <a:cubicBezTo>
                  <a:pt x="2388" y="1514"/>
                  <a:pt x="2388" y="1514"/>
                  <a:pt x="2388" y="1514"/>
                </a:cubicBezTo>
                <a:cubicBezTo>
                  <a:pt x="2497" y="1514"/>
                  <a:pt x="2497" y="1514"/>
                  <a:pt x="2497" y="1514"/>
                </a:cubicBezTo>
                <a:cubicBezTo>
                  <a:pt x="2497" y="721"/>
                  <a:pt x="2497" y="721"/>
                  <a:pt x="2497" y="721"/>
                </a:cubicBezTo>
                <a:cubicBezTo>
                  <a:pt x="2673" y="637"/>
                  <a:pt x="2673" y="637"/>
                  <a:pt x="2673" y="637"/>
                </a:cubicBezTo>
                <a:cubicBezTo>
                  <a:pt x="2673" y="637"/>
                  <a:pt x="2673" y="637"/>
                  <a:pt x="2673" y="637"/>
                </a:cubicBezTo>
                <a:close/>
                <a:moveTo>
                  <a:pt x="1341" y="1110"/>
                </a:moveTo>
                <a:cubicBezTo>
                  <a:pt x="343" y="637"/>
                  <a:pt x="343" y="637"/>
                  <a:pt x="343" y="637"/>
                </a:cubicBezTo>
                <a:cubicBezTo>
                  <a:pt x="1341" y="163"/>
                  <a:pt x="1341" y="163"/>
                  <a:pt x="1341" y="163"/>
                </a:cubicBezTo>
                <a:cubicBezTo>
                  <a:pt x="2332" y="637"/>
                  <a:pt x="2332" y="637"/>
                  <a:pt x="2332" y="637"/>
                </a:cubicBezTo>
                <a:cubicBezTo>
                  <a:pt x="1341" y="1110"/>
                  <a:pt x="1341" y="1110"/>
                  <a:pt x="1341" y="1110"/>
                </a:cubicBezTo>
                <a:cubicBezTo>
                  <a:pt x="1341" y="1110"/>
                  <a:pt x="1341" y="1110"/>
                  <a:pt x="1341" y="1110"/>
                </a:cubicBezTo>
                <a:close/>
                <a:moveTo>
                  <a:pt x="2052" y="1661"/>
                </a:moveTo>
                <a:cubicBezTo>
                  <a:pt x="1891" y="1757"/>
                  <a:pt x="1719" y="1817"/>
                  <a:pt x="1539" y="1840"/>
                </a:cubicBezTo>
                <a:cubicBezTo>
                  <a:pt x="1385" y="1859"/>
                  <a:pt x="1225" y="1852"/>
                  <a:pt x="1063" y="1818"/>
                </a:cubicBezTo>
                <a:cubicBezTo>
                  <a:pt x="872" y="1778"/>
                  <a:pt x="711" y="1706"/>
                  <a:pt x="630" y="1661"/>
                </a:cubicBezTo>
                <a:cubicBezTo>
                  <a:pt x="630" y="1174"/>
                  <a:pt x="630" y="1174"/>
                  <a:pt x="630" y="1174"/>
                </a:cubicBezTo>
                <a:cubicBezTo>
                  <a:pt x="521" y="1174"/>
                  <a:pt x="521" y="1174"/>
                  <a:pt x="521" y="1174"/>
                </a:cubicBezTo>
                <a:cubicBezTo>
                  <a:pt x="521" y="1762"/>
                  <a:pt x="521" y="1762"/>
                  <a:pt x="521" y="1762"/>
                </a:cubicBezTo>
                <a:cubicBezTo>
                  <a:pt x="553" y="1783"/>
                  <a:pt x="553" y="1783"/>
                  <a:pt x="553" y="1783"/>
                </a:cubicBezTo>
                <a:cubicBezTo>
                  <a:pt x="561" y="1788"/>
                  <a:pt x="753" y="1909"/>
                  <a:pt x="1044" y="1970"/>
                </a:cubicBezTo>
                <a:cubicBezTo>
                  <a:pt x="1152" y="1993"/>
                  <a:pt x="1260" y="2005"/>
                  <a:pt x="1367" y="2005"/>
                </a:cubicBezTo>
                <a:cubicBezTo>
                  <a:pt x="1427" y="2005"/>
                  <a:pt x="1487" y="2001"/>
                  <a:pt x="1547" y="1994"/>
                </a:cubicBezTo>
                <a:cubicBezTo>
                  <a:pt x="1751" y="1968"/>
                  <a:pt x="1947" y="1897"/>
                  <a:pt x="2128" y="1783"/>
                </a:cubicBezTo>
                <a:cubicBezTo>
                  <a:pt x="2160" y="1762"/>
                  <a:pt x="2160" y="1762"/>
                  <a:pt x="2160" y="1762"/>
                </a:cubicBezTo>
                <a:cubicBezTo>
                  <a:pt x="2160" y="1174"/>
                  <a:pt x="2160" y="1174"/>
                  <a:pt x="2160" y="1174"/>
                </a:cubicBezTo>
                <a:cubicBezTo>
                  <a:pt x="2052" y="1174"/>
                  <a:pt x="2052" y="1174"/>
                  <a:pt x="2052" y="1174"/>
                </a:cubicBezTo>
                <a:cubicBezTo>
                  <a:pt x="2052" y="1661"/>
                  <a:pt x="2052" y="1661"/>
                  <a:pt x="2052" y="1661"/>
                </a:cubicBezTo>
                <a:cubicBezTo>
                  <a:pt x="2052" y="1661"/>
                  <a:pt x="2052" y="1661"/>
                  <a:pt x="2052" y="1661"/>
                </a:cubicBezTo>
                <a:close/>
                <a:moveTo>
                  <a:pt x="2052" y="1661"/>
                </a:moveTo>
                <a:cubicBezTo>
                  <a:pt x="2052" y="1661"/>
                  <a:pt x="2052" y="1661"/>
                  <a:pt x="2052" y="1661"/>
                </a:cubicBezTo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14924" tIns="57462" rIns="114924" bIns="57462" numCol="1" anchor="t" anchorCtr="0" compatLnSpc="1">
            <a:prstTxWarp prst="textNoShape">
              <a:avLst/>
            </a:prstTxWarp>
          </a:bodyPr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151" name="出自【趣你的PPT】(微信:qunideppt)：最优质的PPT资源库"/>
          <p:cNvSpPr>
            <a:spLocks/>
          </p:cNvSpPr>
          <p:nvPr/>
        </p:nvSpPr>
        <p:spPr bwMode="auto">
          <a:xfrm>
            <a:off x="9962818" y="2086391"/>
            <a:ext cx="465539" cy="407346"/>
          </a:xfrm>
          <a:custGeom>
            <a:avLst/>
            <a:gdLst>
              <a:gd name="T0" fmla="*/ 217 w 288"/>
              <a:gd name="T1" fmla="*/ 0 h 252"/>
              <a:gd name="T2" fmla="*/ 144 w 288"/>
              <a:gd name="T3" fmla="*/ 44 h 252"/>
              <a:gd name="T4" fmla="*/ 72 w 288"/>
              <a:gd name="T5" fmla="*/ 0 h 252"/>
              <a:gd name="T6" fmla="*/ 0 w 288"/>
              <a:gd name="T7" fmla="*/ 72 h 252"/>
              <a:gd name="T8" fmla="*/ 36 w 288"/>
              <a:gd name="T9" fmla="*/ 144 h 252"/>
              <a:gd name="T10" fmla="*/ 144 w 288"/>
              <a:gd name="T11" fmla="*/ 252 h 252"/>
              <a:gd name="T12" fmla="*/ 252 w 288"/>
              <a:gd name="T13" fmla="*/ 144 h 252"/>
              <a:gd name="T14" fmla="*/ 288 w 288"/>
              <a:gd name="T15" fmla="*/ 72 h 252"/>
              <a:gd name="T16" fmla="*/ 217 w 288"/>
              <a:gd name="T17" fmla="*/ 0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88" h="252">
                <a:moveTo>
                  <a:pt x="217" y="0"/>
                </a:moveTo>
                <a:cubicBezTo>
                  <a:pt x="180" y="0"/>
                  <a:pt x="144" y="44"/>
                  <a:pt x="144" y="44"/>
                </a:cubicBezTo>
                <a:cubicBezTo>
                  <a:pt x="144" y="44"/>
                  <a:pt x="108" y="0"/>
                  <a:pt x="72" y="0"/>
                </a:cubicBezTo>
                <a:cubicBezTo>
                  <a:pt x="35" y="0"/>
                  <a:pt x="0" y="18"/>
                  <a:pt x="0" y="72"/>
                </a:cubicBezTo>
                <a:cubicBezTo>
                  <a:pt x="0" y="111"/>
                  <a:pt x="36" y="144"/>
                  <a:pt x="36" y="144"/>
                </a:cubicBezTo>
                <a:cubicBezTo>
                  <a:pt x="144" y="252"/>
                  <a:pt x="144" y="252"/>
                  <a:pt x="144" y="252"/>
                </a:cubicBezTo>
                <a:cubicBezTo>
                  <a:pt x="252" y="144"/>
                  <a:pt x="252" y="144"/>
                  <a:pt x="252" y="144"/>
                </a:cubicBezTo>
                <a:cubicBezTo>
                  <a:pt x="252" y="144"/>
                  <a:pt x="288" y="111"/>
                  <a:pt x="288" y="72"/>
                </a:cubicBezTo>
                <a:cubicBezTo>
                  <a:pt x="288" y="18"/>
                  <a:pt x="253" y="0"/>
                  <a:pt x="217" y="0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  <a:extLst/>
        </p:spPr>
        <p:txBody>
          <a:bodyPr vert="horz" wrap="square" lIns="114924" tIns="57462" rIns="114924" bIns="57462" numCol="1" anchor="t" anchorCtr="0" compatLnSpc="1">
            <a:prstTxWarp prst="textNoShape">
              <a:avLst/>
            </a:prstTxWarp>
          </a:bodyPr>
          <a:lstStyle/>
          <a:p>
            <a:endParaRPr lang="zh-CN" altLang="en-US" sz="1257">
              <a:solidFill>
                <a:prstClr val="black"/>
              </a:solidFill>
            </a:endParaRPr>
          </a:p>
        </p:txBody>
      </p:sp>
      <p:sp>
        <p:nvSpPr>
          <p:cNvPr id="152" name="出自【趣你的PPT】(微信:qunideppt)：最优质的PPT资源库"/>
          <p:cNvSpPr txBox="1"/>
          <p:nvPr/>
        </p:nvSpPr>
        <p:spPr>
          <a:xfrm>
            <a:off x="3313136" y="840772"/>
            <a:ext cx="56609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赠送可编辑图标</a:t>
            </a:r>
            <a:endParaRPr lang="zh-CN" altLang="en-US" sz="6000" dirty="0">
              <a:solidFill>
                <a:prstClr val="black">
                  <a:lumMod val="65000"/>
                  <a:lumOff val="35000"/>
                </a:prst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4203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l="15433" b="23794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grpSp>
        <p:nvGrpSpPr>
          <p:cNvPr id="72" name="Group 71出自【趣你的PPT】(微信:qunideppt)：最优质的PPT资源库"/>
          <p:cNvGrpSpPr/>
          <p:nvPr/>
        </p:nvGrpSpPr>
        <p:grpSpPr>
          <a:xfrm>
            <a:off x="556924" y="577679"/>
            <a:ext cx="11059102" cy="6019673"/>
            <a:chOff x="556924" y="577679"/>
            <a:chExt cx="11059102" cy="6019673"/>
          </a:xfrm>
        </p:grpSpPr>
        <p:pic>
          <p:nvPicPr>
            <p:cNvPr id="63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3"/>
            <a:srcRect b="12310"/>
            <a:stretch/>
          </p:blipFill>
          <p:spPr>
            <a:xfrm>
              <a:off x="556924" y="577679"/>
              <a:ext cx="11059102" cy="6019673"/>
            </a:xfrm>
            <a:prstGeom prst="rect">
              <a:avLst/>
            </a:prstGeom>
          </p:spPr>
        </p:pic>
        <p:pic>
          <p:nvPicPr>
            <p:cNvPr id="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4149" y="5077600"/>
              <a:ext cx="1228725" cy="1223452"/>
            </a:xfrm>
            <a:prstGeom prst="rect">
              <a:avLst/>
            </a:prstGeom>
          </p:spPr>
        </p:pic>
        <p:grpSp>
          <p:nvGrpSpPr>
            <p:cNvPr id="71" name="组合 70"/>
            <p:cNvGrpSpPr/>
            <p:nvPr/>
          </p:nvGrpSpPr>
          <p:grpSpPr>
            <a:xfrm>
              <a:off x="7296150" y="5076825"/>
              <a:ext cx="2914650" cy="1228725"/>
              <a:chOff x="7296150" y="5076825"/>
              <a:chExt cx="2914650" cy="1228725"/>
            </a:xfrm>
          </p:grpSpPr>
          <p:sp>
            <p:nvSpPr>
              <p:cNvPr id="64" name="出自【趣你的PPT】(微信:qunideppt)：最优质的PPT资源库"/>
              <p:cNvSpPr/>
              <p:nvPr/>
            </p:nvSpPr>
            <p:spPr>
              <a:xfrm>
                <a:off x="7296150" y="5076825"/>
                <a:ext cx="2914650" cy="1228725"/>
              </a:xfrm>
              <a:prstGeom prst="rect">
                <a:avLst/>
              </a:prstGeom>
              <a:solidFill>
                <a:srgbClr val="DDF2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出自【趣你的PPT】(微信:qunideppt)：最优质的PPT资源库"/>
              <p:cNvSpPr txBox="1"/>
              <p:nvPr/>
            </p:nvSpPr>
            <p:spPr>
              <a:xfrm>
                <a:off x="7572375" y="5172075"/>
                <a:ext cx="2362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如何获取上方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《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趣你的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》</a:t>
                </a:r>
              </a:p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精品模板？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出自【趣你的PPT】(微信:qunideppt)：最优质的PPT资源库"/>
              <p:cNvSpPr txBox="1"/>
              <p:nvPr/>
            </p:nvSpPr>
            <p:spPr>
              <a:xfrm>
                <a:off x="7553325" y="5743575"/>
                <a:ext cx="26098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信扫描右侧二维码</a:t>
                </a:r>
                <a:endPara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后台回复：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模板，免费得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69" name="出自【趣你的PPT】(微信:qunideppt)：最优质的PPT资源库"/>
              <p:cNvCxnSpPr/>
              <p:nvPr/>
            </p:nvCxnSpPr>
            <p:spPr>
              <a:xfrm>
                <a:off x="7639050" y="5715000"/>
                <a:ext cx="2295525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039559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36305" y="408934"/>
            <a:ext cx="2950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出自【趣你的PPT】(微信:qunideppt)：最优质的PPT资源库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035" y="1455372"/>
            <a:ext cx="3187806" cy="4020768"/>
          </a:xfrm>
          <a:prstGeom prst="rect">
            <a:avLst/>
          </a:prstGeom>
        </p:spPr>
      </p:pic>
      <p:sp>
        <p:nvSpPr>
          <p:cNvPr id="8" name="出自【趣你的PPT】(微信:qunideppt)：最优质的PPT资源库"/>
          <p:cNvSpPr txBox="1"/>
          <p:nvPr/>
        </p:nvSpPr>
        <p:spPr>
          <a:xfrm>
            <a:off x="6441812" y="2758892"/>
            <a:ext cx="27490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选题意义与目的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532080" y="3405095"/>
            <a:ext cx="4637069" cy="189590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</a:t>
            </a:r>
            <a:r>
              <a:rPr lang="zh-CN" altLang="en-U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en-US" altLang="zh-CN" sz="1400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。建议您选择微软雅黑字体。任何形式的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模板转载与转播，请保留版权和二维码页面，一起做个善良的人。</a:t>
            </a:r>
          </a:p>
        </p:txBody>
      </p:sp>
      <p:cxnSp>
        <p:nvCxnSpPr>
          <p:cNvPr id="10" name="出自【趣你的PPT】(微信:qunideppt)：最优质的PPT资源库"/>
          <p:cNvCxnSpPr/>
          <p:nvPr/>
        </p:nvCxnSpPr>
        <p:spPr>
          <a:xfrm>
            <a:off x="5463674" y="2105024"/>
            <a:ext cx="0" cy="3195975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663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出自【趣你的PPT】(微信:qunideppt)：最优质的PPT资源库"/>
          <p:cNvSpPr txBox="1"/>
          <p:nvPr/>
        </p:nvSpPr>
        <p:spPr>
          <a:xfrm>
            <a:off x="4736305" y="408934"/>
            <a:ext cx="2950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出自【趣你的PPT】(微信:qunideppt)：最优质的PPT资源库"/>
          <p:cNvSpPr>
            <a:spLocks/>
          </p:cNvSpPr>
          <p:nvPr/>
        </p:nvSpPr>
        <p:spPr bwMode="auto">
          <a:xfrm>
            <a:off x="5767332" y="4027867"/>
            <a:ext cx="1333500" cy="1747838"/>
          </a:xfrm>
          <a:custGeom>
            <a:avLst/>
            <a:gdLst>
              <a:gd name="T0" fmla="*/ 26 w 111"/>
              <a:gd name="T1" fmla="*/ 3 h 145"/>
              <a:gd name="T2" fmla="*/ 12 w 111"/>
              <a:gd name="T3" fmla="*/ 68 h 145"/>
              <a:gd name="T4" fmla="*/ 81 w 111"/>
              <a:gd name="T5" fmla="*/ 143 h 145"/>
              <a:gd name="T6" fmla="*/ 93 w 111"/>
              <a:gd name="T7" fmla="*/ 78 h 145"/>
              <a:gd name="T8" fmla="*/ 26 w 111"/>
              <a:gd name="T9" fmla="*/ 3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" h="145">
                <a:moveTo>
                  <a:pt x="26" y="3"/>
                </a:moveTo>
                <a:cubicBezTo>
                  <a:pt x="14" y="0"/>
                  <a:pt x="0" y="30"/>
                  <a:pt x="12" y="68"/>
                </a:cubicBezTo>
                <a:cubicBezTo>
                  <a:pt x="26" y="112"/>
                  <a:pt x="50" y="142"/>
                  <a:pt x="81" y="143"/>
                </a:cubicBezTo>
                <a:cubicBezTo>
                  <a:pt x="110" y="145"/>
                  <a:pt x="111" y="119"/>
                  <a:pt x="93" y="78"/>
                </a:cubicBezTo>
                <a:cubicBezTo>
                  <a:pt x="76" y="43"/>
                  <a:pt x="38" y="5"/>
                  <a:pt x="26" y="3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  <a:effectLst/>
          <a:extLst/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6357882" y="3916742"/>
            <a:ext cx="1466850" cy="1157288"/>
          </a:xfrm>
          <a:custGeom>
            <a:avLst/>
            <a:gdLst>
              <a:gd name="T0" fmla="*/ 2 w 122"/>
              <a:gd name="T1" fmla="*/ 5 h 96"/>
              <a:gd name="T2" fmla="*/ 69 w 122"/>
              <a:gd name="T3" fmla="*/ 74 h 96"/>
              <a:gd name="T4" fmla="*/ 119 w 122"/>
              <a:gd name="T5" fmla="*/ 75 h 96"/>
              <a:gd name="T6" fmla="*/ 67 w 122"/>
              <a:gd name="T7" fmla="*/ 19 h 96"/>
              <a:gd name="T8" fmla="*/ 24 w 122"/>
              <a:gd name="T9" fmla="*/ 2 h 96"/>
              <a:gd name="T10" fmla="*/ 2 w 122"/>
              <a:gd name="T11" fmla="*/ 5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2" h="96">
                <a:moveTo>
                  <a:pt x="2" y="5"/>
                </a:moveTo>
                <a:cubicBezTo>
                  <a:pt x="0" y="13"/>
                  <a:pt x="34" y="53"/>
                  <a:pt x="69" y="74"/>
                </a:cubicBezTo>
                <a:cubicBezTo>
                  <a:pt x="103" y="94"/>
                  <a:pt x="122" y="96"/>
                  <a:pt x="119" y="75"/>
                </a:cubicBezTo>
                <a:cubicBezTo>
                  <a:pt x="116" y="55"/>
                  <a:pt x="97" y="37"/>
                  <a:pt x="67" y="19"/>
                </a:cubicBezTo>
                <a:cubicBezTo>
                  <a:pt x="52" y="10"/>
                  <a:pt x="36" y="4"/>
                  <a:pt x="24" y="2"/>
                </a:cubicBezTo>
                <a:cubicBezTo>
                  <a:pt x="11" y="0"/>
                  <a:pt x="2" y="1"/>
                  <a:pt x="2" y="5"/>
                </a:cubicBezTo>
                <a:close/>
              </a:path>
            </a:pathLst>
          </a:custGeom>
          <a:solidFill>
            <a:srgbClr val="F298A2"/>
          </a:solidFill>
          <a:ln>
            <a:noFill/>
          </a:ln>
          <a:effectLst/>
          <a:extLst/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/>
          </p:cNvSpPr>
          <p:nvPr/>
        </p:nvSpPr>
        <p:spPr bwMode="auto">
          <a:xfrm>
            <a:off x="5205357" y="2462592"/>
            <a:ext cx="973137" cy="1049338"/>
          </a:xfrm>
          <a:custGeom>
            <a:avLst/>
            <a:gdLst>
              <a:gd name="T0" fmla="*/ 62 w 81"/>
              <a:gd name="T1" fmla="*/ 84 h 87"/>
              <a:gd name="T2" fmla="*/ 71 w 81"/>
              <a:gd name="T3" fmla="*/ 45 h 87"/>
              <a:gd name="T4" fmla="*/ 27 w 81"/>
              <a:gd name="T5" fmla="*/ 6 h 87"/>
              <a:gd name="T6" fmla="*/ 8 w 81"/>
              <a:gd name="T7" fmla="*/ 29 h 87"/>
              <a:gd name="T8" fmla="*/ 62 w 81"/>
              <a:gd name="T9" fmla="*/ 84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1" h="87">
                <a:moveTo>
                  <a:pt x="62" y="84"/>
                </a:moveTo>
                <a:cubicBezTo>
                  <a:pt x="73" y="87"/>
                  <a:pt x="81" y="66"/>
                  <a:pt x="71" y="45"/>
                </a:cubicBezTo>
                <a:cubicBezTo>
                  <a:pt x="60" y="24"/>
                  <a:pt x="47" y="12"/>
                  <a:pt x="27" y="6"/>
                </a:cubicBezTo>
                <a:cubicBezTo>
                  <a:pt x="6" y="0"/>
                  <a:pt x="0" y="8"/>
                  <a:pt x="8" y="29"/>
                </a:cubicBezTo>
                <a:cubicBezTo>
                  <a:pt x="16" y="50"/>
                  <a:pt x="50" y="82"/>
                  <a:pt x="62" y="84"/>
                </a:cubicBezTo>
                <a:close/>
              </a:path>
            </a:pathLst>
          </a:custGeom>
          <a:solidFill>
            <a:srgbClr val="AAD8D4"/>
          </a:solidFill>
          <a:ln>
            <a:noFill/>
          </a:ln>
          <a:effectLst/>
          <a:extLst/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>
            <a:spLocks/>
          </p:cNvSpPr>
          <p:nvPr/>
        </p:nvSpPr>
        <p:spPr bwMode="auto">
          <a:xfrm>
            <a:off x="4017907" y="2607055"/>
            <a:ext cx="1662112" cy="1049337"/>
          </a:xfrm>
          <a:custGeom>
            <a:avLst/>
            <a:gdLst>
              <a:gd name="T0" fmla="*/ 135 w 138"/>
              <a:gd name="T1" fmla="*/ 83 h 87"/>
              <a:gd name="T2" fmla="*/ 79 w 138"/>
              <a:gd name="T3" fmla="*/ 25 h 87"/>
              <a:gd name="T4" fmla="*/ 13 w 138"/>
              <a:gd name="T5" fmla="*/ 12 h 87"/>
              <a:gd name="T6" fmla="*/ 52 w 138"/>
              <a:gd name="T7" fmla="*/ 64 h 87"/>
              <a:gd name="T8" fmla="*/ 107 w 138"/>
              <a:gd name="T9" fmla="*/ 84 h 87"/>
              <a:gd name="T10" fmla="*/ 135 w 138"/>
              <a:gd name="T11" fmla="*/ 83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8" h="87">
                <a:moveTo>
                  <a:pt x="135" y="83"/>
                </a:moveTo>
                <a:cubicBezTo>
                  <a:pt x="138" y="76"/>
                  <a:pt x="111" y="43"/>
                  <a:pt x="79" y="25"/>
                </a:cubicBezTo>
                <a:cubicBezTo>
                  <a:pt x="48" y="6"/>
                  <a:pt x="25" y="0"/>
                  <a:pt x="13" y="12"/>
                </a:cubicBezTo>
                <a:cubicBezTo>
                  <a:pt x="0" y="25"/>
                  <a:pt x="16" y="43"/>
                  <a:pt x="52" y="64"/>
                </a:cubicBezTo>
                <a:cubicBezTo>
                  <a:pt x="71" y="75"/>
                  <a:pt x="91" y="81"/>
                  <a:pt x="107" y="84"/>
                </a:cubicBezTo>
                <a:cubicBezTo>
                  <a:pt x="123" y="87"/>
                  <a:pt x="134" y="87"/>
                  <a:pt x="135" y="83"/>
                </a:cubicBezTo>
                <a:close/>
              </a:path>
            </a:pathLst>
          </a:custGeom>
          <a:solidFill>
            <a:srgbClr val="608C7D"/>
          </a:solidFill>
          <a:ln>
            <a:noFill/>
          </a:ln>
          <a:effectLst/>
          <a:extLst/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/>
          </p:cNvSpPr>
          <p:nvPr/>
        </p:nvSpPr>
        <p:spPr bwMode="auto">
          <a:xfrm>
            <a:off x="6102294" y="3091242"/>
            <a:ext cx="989013" cy="747713"/>
          </a:xfrm>
          <a:custGeom>
            <a:avLst/>
            <a:gdLst>
              <a:gd name="T0" fmla="*/ 7 w 82"/>
              <a:gd name="T1" fmla="*/ 44 h 62"/>
              <a:gd name="T2" fmla="*/ 36 w 82"/>
              <a:gd name="T3" fmla="*/ 57 h 62"/>
              <a:gd name="T4" fmla="*/ 69 w 82"/>
              <a:gd name="T5" fmla="*/ 56 h 62"/>
              <a:gd name="T6" fmla="*/ 64 w 82"/>
              <a:gd name="T7" fmla="*/ 20 h 62"/>
              <a:gd name="T8" fmla="*/ 16 w 82"/>
              <a:gd name="T9" fmla="*/ 5 h 62"/>
              <a:gd name="T10" fmla="*/ 7 w 82"/>
              <a:gd name="T11" fmla="*/ 44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2" h="62">
                <a:moveTo>
                  <a:pt x="7" y="44"/>
                </a:moveTo>
                <a:cubicBezTo>
                  <a:pt x="14" y="51"/>
                  <a:pt x="24" y="54"/>
                  <a:pt x="36" y="57"/>
                </a:cubicBezTo>
                <a:cubicBezTo>
                  <a:pt x="49" y="59"/>
                  <a:pt x="58" y="62"/>
                  <a:pt x="69" y="56"/>
                </a:cubicBezTo>
                <a:cubicBezTo>
                  <a:pt x="80" y="50"/>
                  <a:pt x="82" y="37"/>
                  <a:pt x="64" y="20"/>
                </a:cubicBezTo>
                <a:cubicBezTo>
                  <a:pt x="47" y="4"/>
                  <a:pt x="32" y="0"/>
                  <a:pt x="16" y="5"/>
                </a:cubicBezTo>
                <a:cubicBezTo>
                  <a:pt x="0" y="10"/>
                  <a:pt x="0" y="37"/>
                  <a:pt x="7" y="44"/>
                </a:cubicBezTo>
                <a:close/>
              </a:path>
            </a:pathLst>
          </a:custGeom>
          <a:solidFill>
            <a:srgbClr val="FAD585"/>
          </a:solidFill>
          <a:ln>
            <a:noFill/>
          </a:ln>
          <a:effectLst/>
          <a:extLst/>
        </p:spPr>
        <p:txBody>
          <a:bodyPr/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>
            <a:spLocks/>
          </p:cNvSpPr>
          <p:nvPr/>
        </p:nvSpPr>
        <p:spPr bwMode="auto">
          <a:xfrm>
            <a:off x="4152844" y="3704017"/>
            <a:ext cx="1706563" cy="1166813"/>
          </a:xfrm>
          <a:custGeom>
            <a:avLst/>
            <a:gdLst>
              <a:gd name="T0" fmla="*/ 132 w 142"/>
              <a:gd name="T1" fmla="*/ 19 h 97"/>
              <a:gd name="T2" fmla="*/ 98 w 142"/>
              <a:gd name="T3" fmla="*/ 5 h 97"/>
              <a:gd name="T4" fmla="*/ 47 w 142"/>
              <a:gd name="T5" fmla="*/ 5 h 97"/>
              <a:gd name="T6" fmla="*/ 22 w 142"/>
              <a:gd name="T7" fmla="*/ 63 h 97"/>
              <a:gd name="T8" fmla="*/ 110 w 142"/>
              <a:gd name="T9" fmla="*/ 80 h 97"/>
              <a:gd name="T10" fmla="*/ 132 w 142"/>
              <a:gd name="T11" fmla="*/ 19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2" h="97">
                <a:moveTo>
                  <a:pt x="132" y="19"/>
                </a:moveTo>
                <a:cubicBezTo>
                  <a:pt x="127" y="14"/>
                  <a:pt x="114" y="8"/>
                  <a:pt x="98" y="5"/>
                </a:cubicBezTo>
                <a:cubicBezTo>
                  <a:pt x="82" y="1"/>
                  <a:pt x="62" y="0"/>
                  <a:pt x="47" y="5"/>
                </a:cubicBezTo>
                <a:cubicBezTo>
                  <a:pt x="13" y="15"/>
                  <a:pt x="0" y="34"/>
                  <a:pt x="22" y="63"/>
                </a:cubicBezTo>
                <a:cubicBezTo>
                  <a:pt x="46" y="94"/>
                  <a:pt x="78" y="97"/>
                  <a:pt x="110" y="80"/>
                </a:cubicBezTo>
                <a:cubicBezTo>
                  <a:pt x="138" y="66"/>
                  <a:pt x="142" y="30"/>
                  <a:pt x="132" y="19"/>
                </a:cubicBezTo>
                <a:close/>
              </a:path>
            </a:pathLst>
          </a:custGeom>
          <a:solidFill>
            <a:srgbClr val="FAD585"/>
          </a:solidFill>
          <a:ln>
            <a:noFill/>
          </a:ln>
          <a:effectLst/>
          <a:extLst/>
        </p:spPr>
        <p:txBody>
          <a:bodyPr anchor="ctr"/>
          <a:lstStyle/>
          <a:p>
            <a:endParaRPr lang="zh-CN" altLang="en-US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7" name="出自【趣你的PPT】(微信:qunideppt)：最优质的PPT资源库"/>
          <p:cNvCxnSpPr>
            <a:cxnSpLocks noChangeShapeType="1"/>
          </p:cNvCxnSpPr>
          <p:nvPr/>
        </p:nvCxnSpPr>
        <p:spPr bwMode="auto">
          <a:xfrm flipV="1">
            <a:off x="6808732" y="2988055"/>
            <a:ext cx="1501775" cy="479425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出自【趣你的PPT】(微信:qunideppt)：最优质的PPT资源库"/>
          <p:cNvCxnSpPr>
            <a:cxnSpLocks noChangeShapeType="1"/>
          </p:cNvCxnSpPr>
          <p:nvPr/>
        </p:nvCxnSpPr>
        <p:spPr bwMode="auto">
          <a:xfrm flipV="1">
            <a:off x="5697482" y="2105405"/>
            <a:ext cx="1403350" cy="515937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9" name="出自【趣你的PPT】(微信:qunideppt)：最优质的PPT资源库"/>
          <p:cNvCxnSpPr>
            <a:cxnSpLocks noChangeShapeType="1"/>
          </p:cNvCxnSpPr>
          <p:nvPr/>
        </p:nvCxnSpPr>
        <p:spPr bwMode="auto">
          <a:xfrm flipH="1" flipV="1">
            <a:off x="3435294" y="2500692"/>
            <a:ext cx="1296988" cy="444500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出自【趣你的PPT】(微信:qunideppt)：最优质的PPT资源库"/>
          <p:cNvCxnSpPr>
            <a:cxnSpLocks noChangeShapeType="1"/>
          </p:cNvCxnSpPr>
          <p:nvPr/>
        </p:nvCxnSpPr>
        <p:spPr bwMode="auto">
          <a:xfrm flipH="1">
            <a:off x="3435294" y="4174632"/>
            <a:ext cx="1570831" cy="776287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" name="出自【趣你的PPT】(微信:qunideppt)：最优质的PPT资源库"/>
          <p:cNvCxnSpPr>
            <a:cxnSpLocks noChangeShapeType="1"/>
          </p:cNvCxnSpPr>
          <p:nvPr/>
        </p:nvCxnSpPr>
        <p:spPr bwMode="auto">
          <a:xfrm>
            <a:off x="6789682" y="5520117"/>
            <a:ext cx="1346200" cy="0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" name="出自【趣你的PPT】(微信:qunideppt)：最优质的PPT资源库"/>
          <p:cNvSpPr txBox="1"/>
          <p:nvPr/>
        </p:nvSpPr>
        <p:spPr>
          <a:xfrm>
            <a:off x="1729199" y="1897771"/>
            <a:ext cx="127931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1736808" y="2192013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ctr" defTabSz="1216817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dirty="0">
              <a:solidFill>
                <a:srgbClr val="445469"/>
              </a:solidFill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1729199" y="4827809"/>
            <a:ext cx="127931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1736808" y="5122051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ctr" defTabSz="1216817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dirty="0">
              <a:solidFill>
                <a:srgbClr val="445469"/>
              </a:solidFill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7166763" y="1750754"/>
            <a:ext cx="127931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7174372" y="2044996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ctr" defTabSz="1216817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>
                <a:solidFill>
                  <a:srgbClr val="445469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rgbClr val="445469"/>
                </a:solidFill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445469"/>
                </a:solidFill>
                <a:sym typeface="Arial" panose="020B0604020202020204" pitchFamily="34" charset="0"/>
              </a:rPr>
              <a:t>。一不小心，你就能学会</a:t>
            </a:r>
            <a:r>
              <a:rPr lang="en-US" altLang="zh-CN" dirty="0">
                <a:solidFill>
                  <a:srgbClr val="445469"/>
                </a:solidFill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rgbClr val="445469"/>
                </a:solidFill>
                <a:sym typeface="Arial" panose="020B0604020202020204" pitchFamily="34" charset="0"/>
              </a:rPr>
              <a:t>。建议您选择微软雅黑字体</a:t>
            </a:r>
            <a:endParaRPr lang="en-US" altLang="zh-CN" dirty="0">
              <a:solidFill>
                <a:srgbClr val="445469"/>
              </a:solidFill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446076" y="2741834"/>
            <a:ext cx="127931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8453685" y="3036076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ctr" defTabSz="1216817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dirty="0">
              <a:solidFill>
                <a:srgbClr val="445469"/>
              </a:solidFill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8446076" y="5397006"/>
            <a:ext cx="127931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8453685" y="5691248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ctr" defTabSz="1216817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dirty="0">
              <a:solidFill>
                <a:srgbClr val="445469"/>
              </a:solidFill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9085732" y="4174632"/>
            <a:ext cx="127931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9093341" y="4468874"/>
            <a:ext cx="2333999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defPPr>
              <a:defRPr lang="zh-CN"/>
            </a:defPPr>
            <a:lvl1pPr algn="ctr" defTabSz="1216817">
              <a:spcBef>
                <a:spcPct val="20000"/>
              </a:spcBef>
              <a:defRPr sz="1200">
                <a:solidFill>
                  <a:srgbClr val="000000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dirty="0">
              <a:solidFill>
                <a:srgbClr val="445469"/>
              </a:solidFill>
              <a:sym typeface="Arial" panose="020B0604020202020204" pitchFamily="34" charset="0"/>
            </a:endParaRPr>
          </a:p>
        </p:txBody>
      </p:sp>
      <p:cxnSp>
        <p:nvCxnSpPr>
          <p:cNvPr id="34" name="出自【趣你的PPT】(微信:qunideppt)：最优质的PPT资源库"/>
          <p:cNvCxnSpPr>
            <a:cxnSpLocks noChangeShapeType="1"/>
          </p:cNvCxnSpPr>
          <p:nvPr/>
        </p:nvCxnSpPr>
        <p:spPr bwMode="auto">
          <a:xfrm>
            <a:off x="7492738" y="4490798"/>
            <a:ext cx="1346200" cy="0"/>
          </a:xfrm>
          <a:prstGeom prst="straightConnector1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465673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36305" y="408934"/>
            <a:ext cx="2950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出自【趣你的PPT】(微信:qunideppt)：最优质的PPT资源库"/>
          <p:cNvSpPr>
            <a:spLocks noChangeArrowheads="1"/>
          </p:cNvSpPr>
          <p:nvPr/>
        </p:nvSpPr>
        <p:spPr bwMode="auto">
          <a:xfrm rot="20751297">
            <a:off x="4316007" y="2156400"/>
            <a:ext cx="1589498" cy="3177739"/>
          </a:xfrm>
          <a:prstGeom prst="moon">
            <a:avLst>
              <a:gd name="adj" fmla="val 15190"/>
            </a:avLst>
          </a:prstGeom>
          <a:solidFill>
            <a:srgbClr val="AAD8D4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 smtClean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出自【趣你的PPT】(微信:qunideppt)：最优质的PPT资源库"/>
          <p:cNvSpPr>
            <a:spLocks noChangeArrowheads="1"/>
          </p:cNvSpPr>
          <p:nvPr/>
        </p:nvSpPr>
        <p:spPr bwMode="auto">
          <a:xfrm rot="4551297">
            <a:off x="5130263" y="1121905"/>
            <a:ext cx="1588240" cy="3176480"/>
          </a:xfrm>
          <a:prstGeom prst="moon">
            <a:avLst>
              <a:gd name="adj" fmla="val 15190"/>
            </a:avLst>
          </a:prstGeom>
          <a:solidFill>
            <a:srgbClr val="FAD585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 smtClean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出自【趣你的PPT】(微信:qunideppt)：最优质的PPT资源库"/>
          <p:cNvSpPr>
            <a:spLocks noChangeArrowheads="1"/>
          </p:cNvSpPr>
          <p:nvPr/>
        </p:nvSpPr>
        <p:spPr bwMode="auto">
          <a:xfrm rot="9951297">
            <a:off x="6166017" y="1936161"/>
            <a:ext cx="1589498" cy="3177738"/>
          </a:xfrm>
          <a:prstGeom prst="moon">
            <a:avLst>
              <a:gd name="adj" fmla="val 15190"/>
            </a:avLst>
          </a:prstGeom>
          <a:solidFill>
            <a:srgbClr val="A6A6A6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 smtClean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>
            <a:spLocks noChangeArrowheads="1"/>
          </p:cNvSpPr>
          <p:nvPr/>
        </p:nvSpPr>
        <p:spPr bwMode="auto">
          <a:xfrm rot="15351297">
            <a:off x="5365604" y="2959330"/>
            <a:ext cx="1589498" cy="3177739"/>
          </a:xfrm>
          <a:prstGeom prst="moon">
            <a:avLst>
              <a:gd name="adj" fmla="val 15190"/>
            </a:avLst>
          </a:prstGeom>
          <a:solidFill>
            <a:srgbClr val="F298A2"/>
          </a:solidFill>
          <a:ln w="3175" cmpd="sng">
            <a:solidFill>
              <a:srgbClr val="F8F8F8"/>
            </a:solidFill>
            <a:miter lim="800000"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 smtClean="0">
              <a:solidFill>
                <a:srgbClr val="FFFFFF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>
            <a:spLocks noChangeArrowheads="1"/>
          </p:cNvSpPr>
          <p:nvPr/>
        </p:nvSpPr>
        <p:spPr bwMode="auto">
          <a:xfrm flipH="1">
            <a:off x="5028989" y="3332297"/>
            <a:ext cx="211194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400" b="1" smtClean="0">
                <a:solidFill>
                  <a:srgbClr val="445469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2400" b="1" dirty="0" smtClean="0">
              <a:solidFill>
                <a:srgbClr val="445469"/>
              </a:solidFill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3418000" y="2999899"/>
            <a:ext cx="1049477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4163870" y="5142285"/>
            <a:ext cx="1033060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出自【趣你的PPT】(微信:qunideppt)：最优质的PPT资源库"/>
          <p:cNvSpPr txBox="1"/>
          <p:nvPr/>
        </p:nvSpPr>
        <p:spPr>
          <a:xfrm>
            <a:off x="1247385" y="268610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 txBox="1"/>
          <p:nvPr/>
        </p:nvSpPr>
        <p:spPr>
          <a:xfrm>
            <a:off x="998043" y="2967067"/>
            <a:ext cx="2202326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7846261" y="1794213"/>
            <a:ext cx="125797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出自【趣你的PPT】(微信:qunideppt)：最优质的PPT资源库"/>
          <p:cNvSpPr txBox="1"/>
          <p:nvPr/>
        </p:nvSpPr>
        <p:spPr>
          <a:xfrm>
            <a:off x="7846260" y="2077782"/>
            <a:ext cx="2385913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1998824" y="4896064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1548361" y="5148436"/>
            <a:ext cx="2440195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algn="r"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8780201" y="404085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8774662" y="4356618"/>
            <a:ext cx="2349647" cy="5539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sz="12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6609056" y="2040434"/>
            <a:ext cx="1049477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>
            <a:spLocks noChangeShapeType="1"/>
          </p:cNvSpPr>
          <p:nvPr/>
        </p:nvSpPr>
        <p:spPr bwMode="auto">
          <a:xfrm flipH="1">
            <a:off x="7553188" y="4359448"/>
            <a:ext cx="1033060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140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36305" y="408934"/>
            <a:ext cx="2950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出自【趣你的PPT】(微信:qunideppt)：最优质的PPT资源库"/>
          <p:cNvGrpSpPr/>
          <p:nvPr/>
        </p:nvGrpSpPr>
        <p:grpSpPr>
          <a:xfrm>
            <a:off x="4626943" y="2207629"/>
            <a:ext cx="2155989" cy="3499507"/>
            <a:chOff x="5093668" y="2276452"/>
            <a:chExt cx="2155989" cy="3499507"/>
          </a:xfrm>
        </p:grpSpPr>
        <p:sp>
          <p:nvSpPr>
            <p:cNvPr id="8" name="出自【趣你的PPT】(微信:qunideppt)：最优质的PPT资源库"/>
            <p:cNvSpPr/>
            <p:nvPr/>
          </p:nvSpPr>
          <p:spPr>
            <a:xfrm>
              <a:off x="5835769" y="5003124"/>
              <a:ext cx="884859" cy="7478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0" extrusionOk="0">
                  <a:moveTo>
                    <a:pt x="1148" y="18936"/>
                  </a:moveTo>
                  <a:lnTo>
                    <a:pt x="0" y="0"/>
                  </a:lnTo>
                  <a:lnTo>
                    <a:pt x="21600" y="60"/>
                  </a:lnTo>
                  <a:lnTo>
                    <a:pt x="20137" y="18999"/>
                  </a:lnTo>
                  <a:cubicBezTo>
                    <a:pt x="17349" y="20563"/>
                    <a:pt x="14313" y="21416"/>
                    <a:pt x="11227" y="21502"/>
                  </a:cubicBezTo>
                  <a:cubicBezTo>
                    <a:pt x="7741" y="21600"/>
                    <a:pt x="4289" y="20721"/>
                    <a:pt x="1148" y="18936"/>
                  </a:cubicBezTo>
                  <a:close/>
                </a:path>
              </a:pathLst>
            </a:custGeom>
            <a:solidFill>
              <a:srgbClr val="A0A0A3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/>
              </a:pPr>
              <a:endParaRPr sz="2400" kern="0">
                <a:solidFill>
                  <a:srgbClr val="070707"/>
                </a:solidFill>
              </a:endParaRPr>
            </a:p>
          </p:txBody>
        </p:sp>
        <p:sp>
          <p:nvSpPr>
            <p:cNvPr id="9" name="出自【趣你的PPT】(微信:qunideppt)：最优质的PPT资源库"/>
            <p:cNvSpPr/>
            <p:nvPr/>
          </p:nvSpPr>
          <p:spPr>
            <a:xfrm>
              <a:off x="5882840" y="5536297"/>
              <a:ext cx="781123" cy="239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0A0A3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10" name="出自【趣你的PPT】(微信:qunideppt)：最优质的PPT资源库"/>
            <p:cNvSpPr/>
            <p:nvPr/>
          </p:nvSpPr>
          <p:spPr>
            <a:xfrm>
              <a:off x="5716719" y="4811305"/>
              <a:ext cx="1122999" cy="239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C7D7F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11" name="出自【趣你的PPT】(微信:qunideppt)：最优质的PPT资源库"/>
            <p:cNvSpPr/>
            <p:nvPr/>
          </p:nvSpPr>
          <p:spPr>
            <a:xfrm>
              <a:off x="5716826" y="4855395"/>
              <a:ext cx="1122992" cy="72950"/>
            </a:xfrm>
            <a:prstGeom prst="rect">
              <a:avLst/>
            </a:prstGeom>
            <a:solidFill>
              <a:srgbClr val="7C7D7F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12" name="出自【趣你的PPT】(微信:qunideppt)：最优质的PPT资源库"/>
            <p:cNvSpPr/>
            <p:nvPr/>
          </p:nvSpPr>
          <p:spPr>
            <a:xfrm>
              <a:off x="5716719" y="4732863"/>
              <a:ext cx="1122999" cy="239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0A0A3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13" name="出自【趣你的PPT】(微信:qunideppt)：最优质的PPT资源库"/>
            <p:cNvSpPr/>
            <p:nvPr/>
          </p:nvSpPr>
          <p:spPr>
            <a:xfrm>
              <a:off x="5816154" y="4754084"/>
              <a:ext cx="924133" cy="197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56668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14" name="出自【趣你的PPT】(微信:qunideppt)：最优质的PPT资源库"/>
            <p:cNvSpPr/>
            <p:nvPr/>
          </p:nvSpPr>
          <p:spPr>
            <a:xfrm>
              <a:off x="5093668" y="2276452"/>
              <a:ext cx="2155989" cy="26740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79" extrusionOk="0">
                  <a:moveTo>
                    <a:pt x="10757" y="21467"/>
                  </a:moveTo>
                  <a:lnTo>
                    <a:pt x="11826" y="19116"/>
                  </a:lnTo>
                  <a:cubicBezTo>
                    <a:pt x="12087" y="18607"/>
                    <a:pt x="12190" y="18055"/>
                    <a:pt x="12127" y="17507"/>
                  </a:cubicBezTo>
                  <a:cubicBezTo>
                    <a:pt x="12066" y="16967"/>
                    <a:pt x="11844" y="16447"/>
                    <a:pt x="11481" y="15989"/>
                  </a:cubicBezTo>
                  <a:cubicBezTo>
                    <a:pt x="10958" y="15432"/>
                    <a:pt x="10650" y="14765"/>
                    <a:pt x="10593" y="14069"/>
                  </a:cubicBezTo>
                  <a:cubicBezTo>
                    <a:pt x="10543" y="13451"/>
                    <a:pt x="10694" y="12833"/>
                    <a:pt x="11032" y="12276"/>
                  </a:cubicBezTo>
                  <a:cubicBezTo>
                    <a:pt x="11247" y="11900"/>
                    <a:pt x="11398" y="11502"/>
                    <a:pt x="11480" y="11093"/>
                  </a:cubicBezTo>
                  <a:cubicBezTo>
                    <a:pt x="11739" y="9816"/>
                    <a:pt x="11333" y="8509"/>
                    <a:pt x="10359" y="7478"/>
                  </a:cubicBezTo>
                  <a:cubicBezTo>
                    <a:pt x="9315" y="7680"/>
                    <a:pt x="8234" y="7623"/>
                    <a:pt x="7252" y="7330"/>
                  </a:cubicBezTo>
                  <a:cubicBezTo>
                    <a:pt x="6258" y="7034"/>
                    <a:pt x="5388" y="6505"/>
                    <a:pt x="4707" y="5826"/>
                  </a:cubicBezTo>
                  <a:cubicBezTo>
                    <a:pt x="3547" y="4668"/>
                    <a:pt x="3056" y="3186"/>
                    <a:pt x="2010" y="1975"/>
                  </a:cubicBezTo>
                  <a:cubicBezTo>
                    <a:pt x="1468" y="1348"/>
                    <a:pt x="787" y="803"/>
                    <a:pt x="0" y="370"/>
                  </a:cubicBezTo>
                  <a:cubicBezTo>
                    <a:pt x="1660" y="-78"/>
                    <a:pt x="3449" y="-120"/>
                    <a:pt x="5139" y="248"/>
                  </a:cubicBezTo>
                  <a:cubicBezTo>
                    <a:pt x="6349" y="512"/>
                    <a:pt x="7473" y="980"/>
                    <a:pt x="8438" y="1621"/>
                  </a:cubicBezTo>
                  <a:cubicBezTo>
                    <a:pt x="9203" y="2075"/>
                    <a:pt x="9799" y="2687"/>
                    <a:pt x="10163" y="3392"/>
                  </a:cubicBezTo>
                  <a:cubicBezTo>
                    <a:pt x="10372" y="3796"/>
                    <a:pt x="10499" y="4221"/>
                    <a:pt x="10600" y="4648"/>
                  </a:cubicBezTo>
                  <a:cubicBezTo>
                    <a:pt x="10712" y="5119"/>
                    <a:pt x="10794" y="5597"/>
                    <a:pt x="10843" y="6078"/>
                  </a:cubicBezTo>
                  <a:cubicBezTo>
                    <a:pt x="10783" y="5109"/>
                    <a:pt x="11193" y="4158"/>
                    <a:pt x="11988" y="3427"/>
                  </a:cubicBezTo>
                  <a:cubicBezTo>
                    <a:pt x="12845" y="2638"/>
                    <a:pt x="14073" y="2171"/>
                    <a:pt x="15377" y="2138"/>
                  </a:cubicBezTo>
                  <a:cubicBezTo>
                    <a:pt x="15817" y="2132"/>
                    <a:pt x="16257" y="2143"/>
                    <a:pt x="16695" y="2170"/>
                  </a:cubicBezTo>
                  <a:cubicBezTo>
                    <a:pt x="17653" y="2229"/>
                    <a:pt x="18610" y="2366"/>
                    <a:pt x="19564" y="2270"/>
                  </a:cubicBezTo>
                  <a:cubicBezTo>
                    <a:pt x="20292" y="2196"/>
                    <a:pt x="20988" y="1990"/>
                    <a:pt x="21600" y="1665"/>
                  </a:cubicBezTo>
                  <a:cubicBezTo>
                    <a:pt x="21494" y="2265"/>
                    <a:pt x="21291" y="2848"/>
                    <a:pt x="20996" y="3400"/>
                  </a:cubicBezTo>
                  <a:cubicBezTo>
                    <a:pt x="20283" y="4737"/>
                    <a:pt x="19059" y="5869"/>
                    <a:pt x="17479" y="6621"/>
                  </a:cubicBezTo>
                  <a:cubicBezTo>
                    <a:pt x="15712" y="7462"/>
                    <a:pt x="13624" y="7760"/>
                    <a:pt x="11603" y="7460"/>
                  </a:cubicBezTo>
                  <a:cubicBezTo>
                    <a:pt x="12335" y="8506"/>
                    <a:pt x="12685" y="9696"/>
                    <a:pt x="12611" y="10894"/>
                  </a:cubicBezTo>
                  <a:cubicBezTo>
                    <a:pt x="12581" y="11375"/>
                    <a:pt x="12483" y="11852"/>
                    <a:pt x="12318" y="12315"/>
                  </a:cubicBezTo>
                  <a:cubicBezTo>
                    <a:pt x="12083" y="12932"/>
                    <a:pt x="12052" y="13588"/>
                    <a:pt x="12228" y="14218"/>
                  </a:cubicBezTo>
                  <a:cubicBezTo>
                    <a:pt x="12399" y="14829"/>
                    <a:pt x="12759" y="15396"/>
                    <a:pt x="13275" y="15866"/>
                  </a:cubicBezTo>
                  <a:cubicBezTo>
                    <a:pt x="13683" y="16262"/>
                    <a:pt x="13946" y="16741"/>
                    <a:pt x="14038" y="17249"/>
                  </a:cubicBezTo>
                  <a:cubicBezTo>
                    <a:pt x="14095" y="17569"/>
                    <a:pt x="14083" y="17892"/>
                    <a:pt x="14040" y="18210"/>
                  </a:cubicBezTo>
                  <a:cubicBezTo>
                    <a:pt x="13995" y="18536"/>
                    <a:pt x="13919" y="18860"/>
                    <a:pt x="13809" y="19179"/>
                  </a:cubicBezTo>
                  <a:lnTo>
                    <a:pt x="13048" y="21457"/>
                  </a:lnTo>
                  <a:cubicBezTo>
                    <a:pt x="12637" y="21471"/>
                    <a:pt x="12227" y="21478"/>
                    <a:pt x="11816" y="21479"/>
                  </a:cubicBezTo>
                  <a:cubicBezTo>
                    <a:pt x="11463" y="21480"/>
                    <a:pt x="11110" y="21476"/>
                    <a:pt x="10757" y="21467"/>
                  </a:cubicBezTo>
                  <a:close/>
                </a:path>
              </a:pathLst>
            </a:custGeom>
            <a:solidFill>
              <a:srgbClr val="90D049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/>
              </a:pPr>
              <a:endParaRPr sz="2400" kern="0">
                <a:solidFill>
                  <a:srgbClr val="070707"/>
                </a:solidFill>
              </a:endParaRPr>
            </a:p>
          </p:txBody>
        </p:sp>
      </p:grpSp>
      <p:grpSp>
        <p:nvGrpSpPr>
          <p:cNvPr id="15" name="Group 14出自【趣你的PPT】(微信:qunideppt)：最优质的PPT资源库"/>
          <p:cNvGrpSpPr/>
          <p:nvPr/>
        </p:nvGrpSpPr>
        <p:grpSpPr>
          <a:xfrm>
            <a:off x="890660" y="3479758"/>
            <a:ext cx="1692670" cy="2227378"/>
            <a:chOff x="1357385" y="3548581"/>
            <a:chExt cx="1692670" cy="2227378"/>
          </a:xfrm>
        </p:grpSpPr>
        <p:sp>
          <p:nvSpPr>
            <p:cNvPr id="16" name="出自【趣你的PPT】(微信:qunideppt)：最优质的PPT资源库"/>
            <p:cNvSpPr/>
            <p:nvPr/>
          </p:nvSpPr>
          <p:spPr>
            <a:xfrm>
              <a:off x="1489213" y="5003125"/>
              <a:ext cx="884860" cy="7478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0" extrusionOk="0">
                  <a:moveTo>
                    <a:pt x="1148" y="18936"/>
                  </a:moveTo>
                  <a:lnTo>
                    <a:pt x="0" y="0"/>
                  </a:lnTo>
                  <a:lnTo>
                    <a:pt x="21600" y="60"/>
                  </a:lnTo>
                  <a:lnTo>
                    <a:pt x="20137" y="18999"/>
                  </a:lnTo>
                  <a:cubicBezTo>
                    <a:pt x="17349" y="20563"/>
                    <a:pt x="14313" y="21416"/>
                    <a:pt x="11227" y="21502"/>
                  </a:cubicBezTo>
                  <a:cubicBezTo>
                    <a:pt x="7741" y="21600"/>
                    <a:pt x="4289" y="20721"/>
                    <a:pt x="1148" y="18936"/>
                  </a:cubicBezTo>
                  <a:close/>
                </a:path>
              </a:pathLst>
            </a:custGeom>
            <a:solidFill>
              <a:srgbClr val="A0A0A3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/>
              </a:pPr>
              <a:endParaRPr sz="2400" kern="0">
                <a:solidFill>
                  <a:srgbClr val="070707"/>
                </a:solidFill>
              </a:endParaRPr>
            </a:p>
          </p:txBody>
        </p:sp>
        <p:sp>
          <p:nvSpPr>
            <p:cNvPr id="17" name="出自【趣你的PPT】(微信:qunideppt)：最优质的PPT资源库"/>
            <p:cNvSpPr/>
            <p:nvPr/>
          </p:nvSpPr>
          <p:spPr>
            <a:xfrm>
              <a:off x="1536285" y="5536297"/>
              <a:ext cx="781125" cy="239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0A0A3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18" name="出自【趣你的PPT】(微信:qunideppt)：最优质的PPT资源库"/>
            <p:cNvSpPr/>
            <p:nvPr/>
          </p:nvSpPr>
          <p:spPr>
            <a:xfrm>
              <a:off x="1370165" y="4811305"/>
              <a:ext cx="1123000" cy="239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C7D7F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19" name="出自【趣你的PPT】(微信:qunideppt)：最优质的PPT资源库"/>
            <p:cNvSpPr/>
            <p:nvPr/>
          </p:nvSpPr>
          <p:spPr>
            <a:xfrm>
              <a:off x="1370271" y="4855395"/>
              <a:ext cx="1122992" cy="72952"/>
            </a:xfrm>
            <a:prstGeom prst="rect">
              <a:avLst/>
            </a:prstGeom>
            <a:solidFill>
              <a:srgbClr val="7C7D7F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20" name="出自【趣你的PPT】(微信:qunideppt)：最优质的PPT资源库"/>
            <p:cNvSpPr/>
            <p:nvPr/>
          </p:nvSpPr>
          <p:spPr>
            <a:xfrm>
              <a:off x="1370165" y="4732864"/>
              <a:ext cx="1123000" cy="239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0A0A3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21" name="出自【趣你的PPT】(微信:qunideppt)：最优质的PPT资源库"/>
            <p:cNvSpPr/>
            <p:nvPr/>
          </p:nvSpPr>
          <p:spPr>
            <a:xfrm>
              <a:off x="1469599" y="4754084"/>
              <a:ext cx="924133" cy="197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56668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22" name="出自【趣你的PPT】(微信:qunideppt)：最优质的PPT资源库"/>
            <p:cNvSpPr/>
            <p:nvPr/>
          </p:nvSpPr>
          <p:spPr>
            <a:xfrm>
              <a:off x="1357385" y="3548581"/>
              <a:ext cx="1578669" cy="14029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1" h="21294" extrusionOk="0">
                  <a:moveTo>
                    <a:pt x="6799" y="21285"/>
                  </a:moveTo>
                  <a:lnTo>
                    <a:pt x="6819" y="18455"/>
                  </a:lnTo>
                  <a:cubicBezTo>
                    <a:pt x="6863" y="17887"/>
                    <a:pt x="6774" y="17316"/>
                    <a:pt x="6561" y="16798"/>
                  </a:cubicBezTo>
                  <a:cubicBezTo>
                    <a:pt x="6351" y="16286"/>
                    <a:pt x="6027" y="15843"/>
                    <a:pt x="5620" y="15510"/>
                  </a:cubicBezTo>
                  <a:lnTo>
                    <a:pt x="1759" y="11676"/>
                  </a:lnTo>
                  <a:cubicBezTo>
                    <a:pt x="907" y="10760"/>
                    <a:pt x="330" y="9573"/>
                    <a:pt x="105" y="8278"/>
                  </a:cubicBezTo>
                  <a:cubicBezTo>
                    <a:pt x="-109" y="7048"/>
                    <a:pt x="5" y="5775"/>
                    <a:pt x="433" y="4616"/>
                  </a:cubicBezTo>
                  <a:cubicBezTo>
                    <a:pt x="1260" y="2489"/>
                    <a:pt x="2907" y="893"/>
                    <a:pt x="4912" y="276"/>
                  </a:cubicBezTo>
                  <a:cubicBezTo>
                    <a:pt x="6800" y="-305"/>
                    <a:pt x="8820" y="42"/>
                    <a:pt x="10463" y="1230"/>
                  </a:cubicBezTo>
                  <a:cubicBezTo>
                    <a:pt x="12349" y="1490"/>
                    <a:pt x="14127" y="2356"/>
                    <a:pt x="15581" y="3721"/>
                  </a:cubicBezTo>
                  <a:cubicBezTo>
                    <a:pt x="17090" y="5139"/>
                    <a:pt x="18160" y="6987"/>
                    <a:pt x="19073" y="8883"/>
                  </a:cubicBezTo>
                  <a:cubicBezTo>
                    <a:pt x="20033" y="10875"/>
                    <a:pt x="20845" y="12975"/>
                    <a:pt x="21491" y="15165"/>
                  </a:cubicBezTo>
                  <a:cubicBezTo>
                    <a:pt x="20216" y="14732"/>
                    <a:pt x="18976" y="14219"/>
                    <a:pt x="17776" y="13631"/>
                  </a:cubicBezTo>
                  <a:cubicBezTo>
                    <a:pt x="14917" y="12232"/>
                    <a:pt x="12126" y="10307"/>
                    <a:pt x="10640" y="7135"/>
                  </a:cubicBezTo>
                  <a:cubicBezTo>
                    <a:pt x="9891" y="5537"/>
                    <a:pt x="9566" y="3734"/>
                    <a:pt x="9706" y="1938"/>
                  </a:cubicBezTo>
                  <a:cubicBezTo>
                    <a:pt x="8299" y="1023"/>
                    <a:pt x="6615" y="800"/>
                    <a:pt x="5055" y="1321"/>
                  </a:cubicBezTo>
                  <a:cubicBezTo>
                    <a:pt x="3429" y="1864"/>
                    <a:pt x="2093" y="3163"/>
                    <a:pt x="1387" y="4884"/>
                  </a:cubicBezTo>
                  <a:cubicBezTo>
                    <a:pt x="1036" y="5805"/>
                    <a:pt x="943" y="6823"/>
                    <a:pt x="1121" y="7804"/>
                  </a:cubicBezTo>
                  <a:cubicBezTo>
                    <a:pt x="1323" y="8924"/>
                    <a:pt x="1864" y="9933"/>
                    <a:pt x="2654" y="10661"/>
                  </a:cubicBezTo>
                  <a:lnTo>
                    <a:pt x="7427" y="15295"/>
                  </a:lnTo>
                  <a:cubicBezTo>
                    <a:pt x="7905" y="15696"/>
                    <a:pt x="8277" y="16233"/>
                    <a:pt x="8505" y="16850"/>
                  </a:cubicBezTo>
                  <a:cubicBezTo>
                    <a:pt x="8687" y="17343"/>
                    <a:pt x="8772" y="17874"/>
                    <a:pt x="8754" y="18406"/>
                  </a:cubicBezTo>
                  <a:lnTo>
                    <a:pt x="8754" y="21283"/>
                  </a:lnTo>
                  <a:cubicBezTo>
                    <a:pt x="8460" y="21289"/>
                    <a:pt x="8166" y="21293"/>
                    <a:pt x="7872" y="21294"/>
                  </a:cubicBezTo>
                  <a:cubicBezTo>
                    <a:pt x="7515" y="21295"/>
                    <a:pt x="7157" y="21292"/>
                    <a:pt x="6799" y="21285"/>
                  </a:cubicBezTo>
                  <a:close/>
                </a:path>
              </a:pathLst>
            </a:custGeom>
            <a:solidFill>
              <a:srgbClr val="90D049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/>
              </a:pPr>
              <a:endParaRPr sz="2400" kern="0">
                <a:solidFill>
                  <a:srgbClr val="070707"/>
                </a:solidFill>
              </a:endParaRPr>
            </a:p>
          </p:txBody>
        </p:sp>
        <p:sp>
          <p:nvSpPr>
            <p:cNvPr id="23" name="出自【趣你的PPT】(微信:qunideppt)：最优质的PPT资源库"/>
            <p:cNvSpPr/>
            <p:nvPr/>
          </p:nvSpPr>
          <p:spPr>
            <a:xfrm>
              <a:off x="2391566" y="3687329"/>
              <a:ext cx="658489" cy="6060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2305" y="1139"/>
                    <a:pt x="4410" y="2706"/>
                    <a:pt x="6217" y="4632"/>
                  </a:cubicBezTo>
                  <a:cubicBezTo>
                    <a:pt x="8148" y="6689"/>
                    <a:pt x="9693" y="9097"/>
                    <a:pt x="11065" y="11593"/>
                  </a:cubicBezTo>
                  <a:cubicBezTo>
                    <a:pt x="12553" y="14299"/>
                    <a:pt x="13852" y="17138"/>
                    <a:pt x="14946" y="20090"/>
                  </a:cubicBezTo>
                  <a:cubicBezTo>
                    <a:pt x="16026" y="20395"/>
                    <a:pt x="17112" y="20671"/>
                    <a:pt x="18204" y="20920"/>
                  </a:cubicBezTo>
                  <a:cubicBezTo>
                    <a:pt x="19331" y="21177"/>
                    <a:pt x="20463" y="21403"/>
                    <a:pt x="21600" y="21600"/>
                  </a:cubicBezTo>
                  <a:cubicBezTo>
                    <a:pt x="20240" y="18708"/>
                    <a:pt x="18769" y="15898"/>
                    <a:pt x="17192" y="13175"/>
                  </a:cubicBezTo>
                  <a:cubicBezTo>
                    <a:pt x="15764" y="10708"/>
                    <a:pt x="14232" y="8277"/>
                    <a:pt x="12286" y="6224"/>
                  </a:cubicBezTo>
                  <a:cubicBezTo>
                    <a:pt x="8951" y="2707"/>
                    <a:pt x="4624" y="511"/>
                    <a:pt x="0" y="0"/>
                  </a:cubicBezTo>
                  <a:close/>
                </a:path>
              </a:pathLst>
            </a:custGeom>
            <a:solidFill>
              <a:srgbClr val="90D049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/>
              </a:pPr>
              <a:endParaRPr sz="2400" kern="0">
                <a:solidFill>
                  <a:srgbClr val="070707"/>
                </a:solidFill>
              </a:endParaRPr>
            </a:p>
          </p:txBody>
        </p:sp>
      </p:grpSp>
      <p:grpSp>
        <p:nvGrpSpPr>
          <p:cNvPr id="24" name="Group 23出自【趣你的PPT】(微信:qunideppt)：最优质的PPT资源库"/>
          <p:cNvGrpSpPr/>
          <p:nvPr/>
        </p:nvGrpSpPr>
        <p:grpSpPr>
          <a:xfrm>
            <a:off x="2961548" y="3204598"/>
            <a:ext cx="2439596" cy="2502538"/>
            <a:chOff x="3428273" y="3273421"/>
            <a:chExt cx="2439596" cy="2502538"/>
          </a:xfrm>
        </p:grpSpPr>
        <p:sp>
          <p:nvSpPr>
            <p:cNvPr id="25" name="出自【趣你的PPT】(微信:qunideppt)：最优质的PPT资源库"/>
            <p:cNvSpPr/>
            <p:nvPr/>
          </p:nvSpPr>
          <p:spPr>
            <a:xfrm>
              <a:off x="3663531" y="5003124"/>
              <a:ext cx="884860" cy="7478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10" extrusionOk="0">
                  <a:moveTo>
                    <a:pt x="1148" y="18936"/>
                  </a:moveTo>
                  <a:lnTo>
                    <a:pt x="0" y="0"/>
                  </a:lnTo>
                  <a:lnTo>
                    <a:pt x="21600" y="60"/>
                  </a:lnTo>
                  <a:lnTo>
                    <a:pt x="20137" y="18999"/>
                  </a:lnTo>
                  <a:cubicBezTo>
                    <a:pt x="17349" y="20563"/>
                    <a:pt x="14313" y="21416"/>
                    <a:pt x="11227" y="21502"/>
                  </a:cubicBezTo>
                  <a:cubicBezTo>
                    <a:pt x="7741" y="21600"/>
                    <a:pt x="4289" y="20721"/>
                    <a:pt x="1148" y="18936"/>
                  </a:cubicBezTo>
                  <a:close/>
                </a:path>
              </a:pathLst>
            </a:custGeom>
            <a:solidFill>
              <a:srgbClr val="A0A0A3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/>
              </a:pPr>
              <a:endParaRPr sz="2400" kern="0">
                <a:solidFill>
                  <a:srgbClr val="070707"/>
                </a:solidFill>
              </a:endParaRPr>
            </a:p>
          </p:txBody>
        </p:sp>
        <p:sp>
          <p:nvSpPr>
            <p:cNvPr id="26" name="出自【趣你的PPT】(微信:qunideppt)：最优质的PPT资源库"/>
            <p:cNvSpPr/>
            <p:nvPr/>
          </p:nvSpPr>
          <p:spPr>
            <a:xfrm>
              <a:off x="3710601" y="5536297"/>
              <a:ext cx="781123" cy="239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0A0A3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27" name="出自【趣你的PPT】(微信:qunideppt)：最优质的PPT资源库"/>
            <p:cNvSpPr/>
            <p:nvPr/>
          </p:nvSpPr>
          <p:spPr>
            <a:xfrm>
              <a:off x="3544482" y="4811305"/>
              <a:ext cx="1123000" cy="239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7C7D7F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28" name="出自【趣你的PPT】(微信:qunideppt)：最优质的PPT资源库"/>
            <p:cNvSpPr/>
            <p:nvPr/>
          </p:nvSpPr>
          <p:spPr>
            <a:xfrm>
              <a:off x="3544590" y="4855394"/>
              <a:ext cx="1122991" cy="72952"/>
            </a:xfrm>
            <a:prstGeom prst="rect">
              <a:avLst/>
            </a:prstGeom>
            <a:solidFill>
              <a:srgbClr val="7C7D7F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29" name="出自【趣你的PPT】(微信:qunideppt)：最优质的PPT资源库"/>
            <p:cNvSpPr/>
            <p:nvPr/>
          </p:nvSpPr>
          <p:spPr>
            <a:xfrm>
              <a:off x="3544482" y="4732862"/>
              <a:ext cx="1123000" cy="2396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A0A0A3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30" name="出自【趣你的PPT】(微信:qunideppt)：最优质的PPT资源库"/>
            <p:cNvSpPr/>
            <p:nvPr/>
          </p:nvSpPr>
          <p:spPr>
            <a:xfrm>
              <a:off x="3643917" y="4754084"/>
              <a:ext cx="924133" cy="1972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56668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>
                  <a:solidFill>
                    <a:srgbClr val="FFFFFF"/>
                  </a:solidFill>
                </a:defRPr>
              </a:pPr>
              <a:endParaRPr sz="2400" kern="0">
                <a:solidFill>
                  <a:srgbClr val="FFFFFF"/>
                </a:solidFill>
              </a:endParaRPr>
            </a:p>
          </p:txBody>
        </p:sp>
        <p:sp>
          <p:nvSpPr>
            <p:cNvPr id="31" name="出自【趣你的PPT】(微信:qunideppt)：最优质的PPT资源库"/>
            <p:cNvSpPr/>
            <p:nvPr/>
          </p:nvSpPr>
          <p:spPr>
            <a:xfrm>
              <a:off x="3428273" y="3320168"/>
              <a:ext cx="2439596" cy="1631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0" h="21370" extrusionOk="0">
                  <a:moveTo>
                    <a:pt x="5308" y="21363"/>
                  </a:moveTo>
                  <a:lnTo>
                    <a:pt x="5321" y="18920"/>
                  </a:lnTo>
                  <a:cubicBezTo>
                    <a:pt x="5349" y="18430"/>
                    <a:pt x="5292" y="17937"/>
                    <a:pt x="5154" y="17490"/>
                  </a:cubicBezTo>
                  <a:cubicBezTo>
                    <a:pt x="5018" y="17048"/>
                    <a:pt x="4809" y="16665"/>
                    <a:pt x="4545" y="16378"/>
                  </a:cubicBezTo>
                  <a:lnTo>
                    <a:pt x="2048" y="13069"/>
                  </a:lnTo>
                  <a:cubicBezTo>
                    <a:pt x="1361" y="12303"/>
                    <a:pt x="815" y="11291"/>
                    <a:pt x="460" y="10128"/>
                  </a:cubicBezTo>
                  <a:cubicBezTo>
                    <a:pt x="-2" y="8614"/>
                    <a:pt x="-120" y="6917"/>
                    <a:pt x="124" y="5294"/>
                  </a:cubicBezTo>
                  <a:cubicBezTo>
                    <a:pt x="583" y="3182"/>
                    <a:pt x="1666" y="1498"/>
                    <a:pt x="3063" y="720"/>
                  </a:cubicBezTo>
                  <a:cubicBezTo>
                    <a:pt x="4601" y="-135"/>
                    <a:pt x="6325" y="207"/>
                    <a:pt x="7659" y="1633"/>
                  </a:cubicBezTo>
                  <a:cubicBezTo>
                    <a:pt x="8840" y="327"/>
                    <a:pt x="10321" y="-229"/>
                    <a:pt x="11777" y="86"/>
                  </a:cubicBezTo>
                  <a:cubicBezTo>
                    <a:pt x="13418" y="441"/>
                    <a:pt x="14830" y="1854"/>
                    <a:pt x="16314" y="2935"/>
                  </a:cubicBezTo>
                  <a:cubicBezTo>
                    <a:pt x="17942" y="4119"/>
                    <a:pt x="19686" y="4913"/>
                    <a:pt x="21480" y="5288"/>
                  </a:cubicBezTo>
                  <a:cubicBezTo>
                    <a:pt x="19585" y="7762"/>
                    <a:pt x="17051" y="8862"/>
                    <a:pt x="14559" y="8293"/>
                  </a:cubicBezTo>
                  <a:cubicBezTo>
                    <a:pt x="13326" y="8012"/>
                    <a:pt x="12157" y="7325"/>
                    <a:pt x="11063" y="6437"/>
                  </a:cubicBezTo>
                  <a:cubicBezTo>
                    <a:pt x="9783" y="5400"/>
                    <a:pt x="8610" y="4095"/>
                    <a:pt x="7580" y="2562"/>
                  </a:cubicBezTo>
                  <a:cubicBezTo>
                    <a:pt x="6353" y="1098"/>
                    <a:pt x="4680" y="774"/>
                    <a:pt x="3243" y="1720"/>
                  </a:cubicBezTo>
                  <a:cubicBezTo>
                    <a:pt x="2097" y="2475"/>
                    <a:pt x="1242" y="3962"/>
                    <a:pt x="919" y="5763"/>
                  </a:cubicBezTo>
                  <a:cubicBezTo>
                    <a:pt x="784" y="6993"/>
                    <a:pt x="881" y="8255"/>
                    <a:pt x="1199" y="9408"/>
                  </a:cubicBezTo>
                  <a:cubicBezTo>
                    <a:pt x="1502" y="10507"/>
                    <a:pt x="1994" y="11468"/>
                    <a:pt x="2627" y="12193"/>
                  </a:cubicBezTo>
                  <a:lnTo>
                    <a:pt x="5714" y="16192"/>
                  </a:lnTo>
                  <a:cubicBezTo>
                    <a:pt x="6023" y="16539"/>
                    <a:pt x="6264" y="17002"/>
                    <a:pt x="6412" y="17535"/>
                  </a:cubicBezTo>
                  <a:cubicBezTo>
                    <a:pt x="6529" y="17960"/>
                    <a:pt x="6584" y="18418"/>
                    <a:pt x="6572" y="18878"/>
                  </a:cubicBezTo>
                  <a:lnTo>
                    <a:pt x="6572" y="21361"/>
                  </a:lnTo>
                  <a:cubicBezTo>
                    <a:pt x="6382" y="21366"/>
                    <a:pt x="6192" y="21369"/>
                    <a:pt x="6002" y="21370"/>
                  </a:cubicBezTo>
                  <a:cubicBezTo>
                    <a:pt x="5771" y="21371"/>
                    <a:pt x="5540" y="21368"/>
                    <a:pt x="5308" y="21363"/>
                  </a:cubicBezTo>
                  <a:close/>
                </a:path>
              </a:pathLst>
            </a:custGeom>
            <a:solidFill>
              <a:srgbClr val="90D049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/>
              </a:pPr>
              <a:endParaRPr sz="2400" kern="0">
                <a:solidFill>
                  <a:srgbClr val="070707"/>
                </a:solidFill>
              </a:endParaRPr>
            </a:p>
          </p:txBody>
        </p:sp>
        <p:sp>
          <p:nvSpPr>
            <p:cNvPr id="32" name="出自【趣你的PPT】(微信:qunideppt)：最优质的PPT资源库"/>
            <p:cNvSpPr/>
            <p:nvPr/>
          </p:nvSpPr>
          <p:spPr>
            <a:xfrm>
              <a:off x="4622186" y="3273421"/>
              <a:ext cx="1135948" cy="2825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66" extrusionOk="0">
                  <a:moveTo>
                    <a:pt x="0" y="2232"/>
                  </a:moveTo>
                  <a:cubicBezTo>
                    <a:pt x="1443" y="1752"/>
                    <a:pt x="2897" y="2128"/>
                    <a:pt x="4310" y="3349"/>
                  </a:cubicBezTo>
                  <a:cubicBezTo>
                    <a:pt x="6961" y="5638"/>
                    <a:pt x="9359" y="10766"/>
                    <a:pt x="11765" y="15591"/>
                  </a:cubicBezTo>
                  <a:cubicBezTo>
                    <a:pt x="12626" y="17317"/>
                    <a:pt x="13491" y="19008"/>
                    <a:pt x="14360" y="20666"/>
                  </a:cubicBezTo>
                  <a:cubicBezTo>
                    <a:pt x="16184" y="20155"/>
                    <a:pt x="17931" y="17634"/>
                    <a:pt x="19392" y="13406"/>
                  </a:cubicBezTo>
                  <a:cubicBezTo>
                    <a:pt x="20257" y="10901"/>
                    <a:pt x="21004" y="7841"/>
                    <a:pt x="21600" y="4361"/>
                  </a:cubicBezTo>
                  <a:cubicBezTo>
                    <a:pt x="20036" y="6496"/>
                    <a:pt x="18369" y="7270"/>
                    <a:pt x="16718" y="6629"/>
                  </a:cubicBezTo>
                  <a:cubicBezTo>
                    <a:pt x="15165" y="6026"/>
                    <a:pt x="13669" y="4184"/>
                    <a:pt x="12150" y="2829"/>
                  </a:cubicBezTo>
                  <a:cubicBezTo>
                    <a:pt x="8158" y="-730"/>
                    <a:pt x="4014" y="-934"/>
                    <a:pt x="0" y="2232"/>
                  </a:cubicBezTo>
                  <a:close/>
                </a:path>
              </a:pathLst>
            </a:custGeom>
            <a:solidFill>
              <a:srgbClr val="90D049"/>
            </a:solidFill>
            <a:ln w="6350" cap="flat">
              <a:noFill/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457148">
                <a:defRPr sz="2400"/>
              </a:pPr>
              <a:endParaRPr sz="2400" kern="0">
                <a:solidFill>
                  <a:srgbClr val="070707"/>
                </a:solidFill>
              </a:endParaRPr>
            </a:p>
          </p:txBody>
        </p:sp>
      </p:grpSp>
      <p:sp>
        <p:nvSpPr>
          <p:cNvPr id="33" name="出自【趣你的PPT】(微信:qunideppt)：最优质的PPT资源库"/>
          <p:cNvSpPr txBox="1"/>
          <p:nvPr/>
        </p:nvSpPr>
        <p:spPr>
          <a:xfrm>
            <a:off x="7280833" y="3836815"/>
            <a:ext cx="4004272" cy="846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endParaRPr lang="en-US" altLang="zh-CN" sz="1400" spc="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7280833" y="3436114"/>
            <a:ext cx="2303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</a:p>
        </p:txBody>
      </p:sp>
    </p:spTree>
    <p:extLst>
      <p:ext uri="{BB962C8B-B14F-4D97-AF65-F5344CB8AC3E}">
        <p14:creationId xmlns:p14="http://schemas.microsoft.com/office/powerpoint/2010/main" val="210673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t="43285"/>
          <a:stretch/>
        </p:blipFill>
        <p:spPr>
          <a:xfrm rot="10800000">
            <a:off x="53812" y="5651281"/>
            <a:ext cx="12138188" cy="1206719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4736305" y="408934"/>
            <a:ext cx="2950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选题背景与意义</a:t>
            </a:r>
          </a:p>
        </p:txBody>
      </p:sp>
      <p:cxnSp>
        <p:nvCxnSpPr>
          <p:cNvPr id="6" name="出自【趣你的PPT】(微信:qunideppt)：最优质的PPT资源库"/>
          <p:cNvCxnSpPr/>
          <p:nvPr/>
        </p:nvCxnSpPr>
        <p:spPr>
          <a:xfrm>
            <a:off x="4829175" y="988008"/>
            <a:ext cx="24765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出自【趣你的PPT】(微信:qunideppt)：最优质的PPT资源库"/>
          <p:cNvCxnSpPr/>
          <p:nvPr/>
        </p:nvCxnSpPr>
        <p:spPr bwMode="auto">
          <a:xfrm>
            <a:off x="4390964" y="1940052"/>
            <a:ext cx="0" cy="3525395"/>
          </a:xfrm>
          <a:prstGeom prst="line">
            <a:avLst/>
          </a:prstGeom>
          <a:ln w="12700">
            <a:solidFill>
              <a:srgbClr val="ADBAC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出自【趣你的PPT】(微信:qunideppt)：最优质的PPT资源库"/>
          <p:cNvCxnSpPr/>
          <p:nvPr/>
        </p:nvCxnSpPr>
        <p:spPr bwMode="auto">
          <a:xfrm>
            <a:off x="7587554" y="1940052"/>
            <a:ext cx="0" cy="3525395"/>
          </a:xfrm>
          <a:prstGeom prst="line">
            <a:avLst/>
          </a:prstGeom>
          <a:ln w="12700">
            <a:solidFill>
              <a:srgbClr val="ADBAC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出自【趣你的PPT】(微信:qunideppt)：最优质的PPT资源库"/>
          <p:cNvSpPr/>
          <p:nvPr/>
        </p:nvSpPr>
        <p:spPr bwMode="auto">
          <a:xfrm>
            <a:off x="2177352" y="2083118"/>
            <a:ext cx="1356360" cy="1356360"/>
          </a:xfrm>
          <a:prstGeom prst="ellipse">
            <a:avLst/>
          </a:prstGeom>
          <a:solidFill>
            <a:srgbClr val="AAD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出自【趣你的PPT】(微信:qunideppt)：最优质的PPT资源库"/>
          <p:cNvSpPr/>
          <p:nvPr/>
        </p:nvSpPr>
        <p:spPr bwMode="auto">
          <a:xfrm>
            <a:off x="5345366" y="2082168"/>
            <a:ext cx="1356360" cy="1358264"/>
          </a:xfrm>
          <a:prstGeom prst="ellipse">
            <a:avLst/>
          </a:prstGeom>
          <a:solidFill>
            <a:srgbClr val="F298A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76200" tIns="609442" rIns="76201" bIns="609441" numCol="1" spcCol="1270" anchor="t" anchorCtr="0">
            <a:noAutofit/>
          </a:bodyPr>
          <a:lstStyle/>
          <a:p>
            <a:pPr defTabSz="533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出自【趣你的PPT】(微信:qunideppt)：最优质的PPT资源库"/>
          <p:cNvSpPr/>
          <p:nvPr/>
        </p:nvSpPr>
        <p:spPr bwMode="auto">
          <a:xfrm>
            <a:off x="8543862" y="2082168"/>
            <a:ext cx="1356360" cy="1358264"/>
          </a:xfrm>
          <a:prstGeom prst="ellipse">
            <a:avLst/>
          </a:prstGeom>
          <a:solidFill>
            <a:srgbClr val="FAD5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800" b="1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2" name="Group 11出自【趣你的PPT】(微信:qunideppt)：最优质的PPT资源库"/>
          <p:cNvGrpSpPr/>
          <p:nvPr/>
        </p:nvGrpSpPr>
        <p:grpSpPr>
          <a:xfrm>
            <a:off x="5862021" y="2545073"/>
            <a:ext cx="378949" cy="423074"/>
            <a:chOff x="6016626" y="5110164"/>
            <a:chExt cx="231775" cy="258763"/>
          </a:xfrm>
          <a:solidFill>
            <a:schemeClr val="bg1"/>
          </a:solidFill>
        </p:grpSpPr>
        <p:sp>
          <p:nvSpPr>
            <p:cNvPr id="13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119813" y="5281614"/>
              <a:ext cx="23813" cy="873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16626" y="5110164"/>
              <a:ext cx="207963" cy="73025"/>
            </a:xfrm>
            <a:custGeom>
              <a:avLst/>
              <a:gdLst>
                <a:gd name="T0" fmla="*/ 115 w 231"/>
                <a:gd name="T1" fmla="*/ 28 h 81"/>
                <a:gd name="T2" fmla="*/ 30 w 231"/>
                <a:gd name="T3" fmla="*/ 28 h 81"/>
                <a:gd name="T4" fmla="*/ 25 w 231"/>
                <a:gd name="T5" fmla="*/ 30 h 81"/>
                <a:gd name="T6" fmla="*/ 2 w 231"/>
                <a:gd name="T7" fmla="*/ 50 h 81"/>
                <a:gd name="T8" fmla="*/ 0 w 231"/>
                <a:gd name="T9" fmla="*/ 54 h 81"/>
                <a:gd name="T10" fmla="*/ 0 w 231"/>
                <a:gd name="T11" fmla="*/ 55 h 81"/>
                <a:gd name="T12" fmla="*/ 2 w 231"/>
                <a:gd name="T13" fmla="*/ 60 h 81"/>
                <a:gd name="T14" fmla="*/ 25 w 231"/>
                <a:gd name="T15" fmla="*/ 79 h 81"/>
                <a:gd name="T16" fmla="*/ 30 w 231"/>
                <a:gd name="T17" fmla="*/ 81 h 81"/>
                <a:gd name="T18" fmla="*/ 229 w 231"/>
                <a:gd name="T19" fmla="*/ 81 h 81"/>
                <a:gd name="T20" fmla="*/ 231 w 231"/>
                <a:gd name="T21" fmla="*/ 78 h 81"/>
                <a:gd name="T22" fmla="*/ 231 w 231"/>
                <a:gd name="T23" fmla="*/ 31 h 81"/>
                <a:gd name="T24" fmla="*/ 229 w 231"/>
                <a:gd name="T25" fmla="*/ 28 h 81"/>
                <a:gd name="T26" fmla="*/ 142 w 231"/>
                <a:gd name="T27" fmla="*/ 28 h 81"/>
                <a:gd name="T28" fmla="*/ 142 w 231"/>
                <a:gd name="T29" fmla="*/ 13 h 81"/>
                <a:gd name="T30" fmla="*/ 142 w 231"/>
                <a:gd name="T31" fmla="*/ 0 h 81"/>
                <a:gd name="T32" fmla="*/ 115 w 231"/>
                <a:gd name="T33" fmla="*/ 0 h 81"/>
                <a:gd name="T34" fmla="*/ 115 w 231"/>
                <a:gd name="T35" fmla="*/ 13 h 81"/>
                <a:gd name="T36" fmla="*/ 115 w 231"/>
                <a:gd name="T37" fmla="*/ 2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1" h="81">
                  <a:moveTo>
                    <a:pt x="115" y="28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28" y="28"/>
                    <a:pt x="26" y="29"/>
                    <a:pt x="25" y="3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1"/>
                    <a:pt x="0" y="53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" y="59"/>
                    <a:pt x="2" y="60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6" y="80"/>
                    <a:pt x="28" y="81"/>
                    <a:pt x="30" y="81"/>
                  </a:cubicBezTo>
                  <a:cubicBezTo>
                    <a:pt x="229" y="81"/>
                    <a:pt x="229" y="81"/>
                    <a:pt x="229" y="81"/>
                  </a:cubicBezTo>
                  <a:cubicBezTo>
                    <a:pt x="230" y="81"/>
                    <a:pt x="231" y="80"/>
                    <a:pt x="231" y="78"/>
                  </a:cubicBezTo>
                  <a:cubicBezTo>
                    <a:pt x="231" y="31"/>
                    <a:pt x="231" y="31"/>
                    <a:pt x="231" y="31"/>
                  </a:cubicBezTo>
                  <a:cubicBezTo>
                    <a:pt x="231" y="30"/>
                    <a:pt x="230" y="28"/>
                    <a:pt x="229" y="28"/>
                  </a:cubicBezTo>
                  <a:cubicBezTo>
                    <a:pt x="142" y="28"/>
                    <a:pt x="142" y="28"/>
                    <a:pt x="142" y="28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5" y="13"/>
                    <a:pt x="115" y="13"/>
                    <a:pt x="115" y="13"/>
                  </a:cubicBezTo>
                  <a:lnTo>
                    <a:pt x="115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040438" y="5197476"/>
              <a:ext cx="207963" cy="71438"/>
            </a:xfrm>
            <a:custGeom>
              <a:avLst/>
              <a:gdLst>
                <a:gd name="T0" fmla="*/ 89 w 231"/>
                <a:gd name="T1" fmla="*/ 27 h 80"/>
                <a:gd name="T2" fmla="*/ 3 w 231"/>
                <a:gd name="T3" fmla="*/ 27 h 80"/>
                <a:gd name="T4" fmla="*/ 0 w 231"/>
                <a:gd name="T5" fmla="*/ 30 h 80"/>
                <a:gd name="T6" fmla="*/ 0 w 231"/>
                <a:gd name="T7" fmla="*/ 77 h 80"/>
                <a:gd name="T8" fmla="*/ 3 w 231"/>
                <a:gd name="T9" fmla="*/ 80 h 80"/>
                <a:gd name="T10" fmla="*/ 202 w 231"/>
                <a:gd name="T11" fmla="*/ 80 h 80"/>
                <a:gd name="T12" fmla="*/ 206 w 231"/>
                <a:gd name="T13" fmla="*/ 78 h 80"/>
                <a:gd name="T14" fmla="*/ 229 w 231"/>
                <a:gd name="T15" fmla="*/ 59 h 80"/>
                <a:gd name="T16" fmla="*/ 231 w 231"/>
                <a:gd name="T17" fmla="*/ 54 h 80"/>
                <a:gd name="T18" fmla="*/ 231 w 231"/>
                <a:gd name="T19" fmla="*/ 53 h 80"/>
                <a:gd name="T20" fmla="*/ 229 w 231"/>
                <a:gd name="T21" fmla="*/ 49 h 80"/>
                <a:gd name="T22" fmla="*/ 206 w 231"/>
                <a:gd name="T23" fmla="*/ 29 h 80"/>
                <a:gd name="T24" fmla="*/ 202 w 231"/>
                <a:gd name="T25" fmla="*/ 27 h 80"/>
                <a:gd name="T26" fmla="*/ 116 w 231"/>
                <a:gd name="T27" fmla="*/ 27 h 80"/>
                <a:gd name="T28" fmla="*/ 116 w 231"/>
                <a:gd name="T29" fmla="*/ 12 h 80"/>
                <a:gd name="T30" fmla="*/ 116 w 231"/>
                <a:gd name="T31" fmla="*/ 1 h 80"/>
                <a:gd name="T32" fmla="*/ 116 w 231"/>
                <a:gd name="T33" fmla="*/ 0 h 80"/>
                <a:gd name="T34" fmla="*/ 89 w 231"/>
                <a:gd name="T35" fmla="*/ 0 h 80"/>
                <a:gd name="T36" fmla="*/ 89 w 231"/>
                <a:gd name="T37" fmla="*/ 1 h 80"/>
                <a:gd name="T38" fmla="*/ 89 w 231"/>
                <a:gd name="T39" fmla="*/ 12 h 80"/>
                <a:gd name="T40" fmla="*/ 89 w 231"/>
                <a:gd name="T41" fmla="*/ 2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1" h="80">
                  <a:moveTo>
                    <a:pt x="89" y="27"/>
                  </a:moveTo>
                  <a:cubicBezTo>
                    <a:pt x="3" y="27"/>
                    <a:pt x="3" y="27"/>
                    <a:pt x="3" y="27"/>
                  </a:cubicBezTo>
                  <a:cubicBezTo>
                    <a:pt x="1" y="27"/>
                    <a:pt x="0" y="29"/>
                    <a:pt x="0" y="30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9"/>
                    <a:pt x="1" y="80"/>
                    <a:pt x="3" y="80"/>
                  </a:cubicBezTo>
                  <a:cubicBezTo>
                    <a:pt x="202" y="80"/>
                    <a:pt x="202" y="80"/>
                    <a:pt x="202" y="80"/>
                  </a:cubicBezTo>
                  <a:cubicBezTo>
                    <a:pt x="203" y="80"/>
                    <a:pt x="205" y="79"/>
                    <a:pt x="206" y="78"/>
                  </a:cubicBezTo>
                  <a:cubicBezTo>
                    <a:pt x="229" y="59"/>
                    <a:pt x="229" y="59"/>
                    <a:pt x="229" y="59"/>
                  </a:cubicBezTo>
                  <a:cubicBezTo>
                    <a:pt x="230" y="58"/>
                    <a:pt x="231" y="55"/>
                    <a:pt x="231" y="54"/>
                  </a:cubicBezTo>
                  <a:cubicBezTo>
                    <a:pt x="231" y="53"/>
                    <a:pt x="231" y="53"/>
                    <a:pt x="231" y="53"/>
                  </a:cubicBezTo>
                  <a:cubicBezTo>
                    <a:pt x="231" y="52"/>
                    <a:pt x="230" y="50"/>
                    <a:pt x="229" y="4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5" y="28"/>
                    <a:pt x="203" y="27"/>
                    <a:pt x="202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89" y="12"/>
                    <a:pt x="89" y="12"/>
                    <a:pt x="89" y="12"/>
                  </a:cubicBezTo>
                  <a:lnTo>
                    <a:pt x="89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9057121" y="2593091"/>
            <a:ext cx="360779" cy="423072"/>
            <a:chOff x="6537326" y="5110164"/>
            <a:chExt cx="220662" cy="258762"/>
          </a:xfrm>
          <a:solidFill>
            <a:schemeClr val="bg1"/>
          </a:solidFill>
        </p:grpSpPr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6580188" y="5110164"/>
              <a:ext cx="177800" cy="149225"/>
            </a:xfrm>
            <a:custGeom>
              <a:avLst/>
              <a:gdLst>
                <a:gd name="T0" fmla="*/ 134 w 196"/>
                <a:gd name="T1" fmla="*/ 102 h 167"/>
                <a:gd name="T2" fmla="*/ 196 w 196"/>
                <a:gd name="T3" fmla="*/ 34 h 167"/>
                <a:gd name="T4" fmla="*/ 76 w 196"/>
                <a:gd name="T5" fmla="*/ 22 h 167"/>
                <a:gd name="T6" fmla="*/ 0 w 196"/>
                <a:gd name="T7" fmla="*/ 2 h 167"/>
                <a:gd name="T8" fmla="*/ 0 w 196"/>
                <a:gd name="T9" fmla="*/ 137 h 167"/>
                <a:gd name="T10" fmla="*/ 39 w 196"/>
                <a:gd name="T11" fmla="*/ 135 h 167"/>
                <a:gd name="T12" fmla="*/ 191 w 196"/>
                <a:gd name="T13" fmla="*/ 160 h 167"/>
                <a:gd name="T14" fmla="*/ 134 w 196"/>
                <a:gd name="T15" fmla="*/ 10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67">
                  <a:moveTo>
                    <a:pt x="134" y="102"/>
                  </a:moveTo>
                  <a:cubicBezTo>
                    <a:pt x="134" y="87"/>
                    <a:pt x="196" y="34"/>
                    <a:pt x="196" y="34"/>
                  </a:cubicBezTo>
                  <a:cubicBezTo>
                    <a:pt x="164" y="48"/>
                    <a:pt x="117" y="44"/>
                    <a:pt x="76" y="22"/>
                  </a:cubicBezTo>
                  <a:cubicBezTo>
                    <a:pt x="35" y="0"/>
                    <a:pt x="0" y="2"/>
                    <a:pt x="0" y="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2" y="136"/>
                    <a:pt x="11" y="133"/>
                    <a:pt x="39" y="135"/>
                  </a:cubicBezTo>
                  <a:cubicBezTo>
                    <a:pt x="73" y="139"/>
                    <a:pt x="160" y="167"/>
                    <a:pt x="191" y="160"/>
                  </a:cubicBezTo>
                  <a:cubicBezTo>
                    <a:pt x="191" y="160"/>
                    <a:pt x="134" y="112"/>
                    <a:pt x="134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6537326" y="5111751"/>
              <a:ext cx="22225" cy="2571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Group 18出自【趣你的PPT】(微信:qunideppt)：最优质的PPT资源库"/>
          <p:cNvGrpSpPr/>
          <p:nvPr/>
        </p:nvGrpSpPr>
        <p:grpSpPr>
          <a:xfrm>
            <a:off x="2642698" y="2542439"/>
            <a:ext cx="425668" cy="423073"/>
            <a:chOff x="5483226" y="5110164"/>
            <a:chExt cx="260350" cy="258763"/>
          </a:xfrm>
          <a:solidFill>
            <a:schemeClr val="bg1"/>
          </a:solidFill>
        </p:grpSpPr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22913" y="5275264"/>
              <a:ext cx="82550" cy="93663"/>
            </a:xfrm>
            <a:custGeom>
              <a:avLst/>
              <a:gdLst>
                <a:gd name="T0" fmla="*/ 0 w 92"/>
                <a:gd name="T1" fmla="*/ 0 h 104"/>
                <a:gd name="T2" fmla="*/ 18 w 92"/>
                <a:gd name="T3" fmla="*/ 24 h 104"/>
                <a:gd name="T4" fmla="*/ 18 w 92"/>
                <a:gd name="T5" fmla="*/ 89 h 104"/>
                <a:gd name="T6" fmla="*/ 33 w 92"/>
                <a:gd name="T7" fmla="*/ 104 h 104"/>
                <a:gd name="T8" fmla="*/ 76 w 92"/>
                <a:gd name="T9" fmla="*/ 104 h 104"/>
                <a:gd name="T10" fmla="*/ 92 w 92"/>
                <a:gd name="T11" fmla="*/ 89 h 104"/>
                <a:gd name="T12" fmla="*/ 74 w 92"/>
                <a:gd name="T13" fmla="*/ 24 h 104"/>
                <a:gd name="T14" fmla="*/ 84 w 92"/>
                <a:gd name="T15" fmla="*/ 9 h 104"/>
                <a:gd name="T16" fmla="*/ 22 w 92"/>
                <a:gd name="T17" fmla="*/ 2 h 104"/>
                <a:gd name="T18" fmla="*/ 0 w 92"/>
                <a:gd name="T1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104">
                  <a:moveTo>
                    <a:pt x="0" y="0"/>
                  </a:moveTo>
                  <a:cubicBezTo>
                    <a:pt x="18" y="24"/>
                    <a:pt x="18" y="24"/>
                    <a:pt x="18" y="24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97"/>
                    <a:pt x="25" y="104"/>
                    <a:pt x="33" y="104"/>
                  </a:cubicBezTo>
                  <a:cubicBezTo>
                    <a:pt x="76" y="104"/>
                    <a:pt x="76" y="104"/>
                    <a:pt x="76" y="104"/>
                  </a:cubicBezTo>
                  <a:cubicBezTo>
                    <a:pt x="85" y="104"/>
                    <a:pt x="92" y="97"/>
                    <a:pt x="92" y="89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62" y="5"/>
                    <a:pt x="40" y="2"/>
                    <a:pt x="22" y="2"/>
                  </a:cubicBezTo>
                  <a:cubicBezTo>
                    <a:pt x="14" y="2"/>
                    <a:pt x="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564188" y="5110164"/>
              <a:ext cx="179388" cy="196850"/>
            </a:xfrm>
            <a:custGeom>
              <a:avLst/>
              <a:gdLst>
                <a:gd name="T0" fmla="*/ 0 w 198"/>
                <a:gd name="T1" fmla="*/ 160 h 219"/>
                <a:gd name="T2" fmla="*/ 198 w 198"/>
                <a:gd name="T3" fmla="*/ 219 h 219"/>
                <a:gd name="T4" fmla="*/ 198 w 198"/>
                <a:gd name="T5" fmla="*/ 0 h 219"/>
                <a:gd name="T6" fmla="*/ 0 w 198"/>
                <a:gd name="T7" fmla="*/ 59 h 219"/>
                <a:gd name="T8" fmla="*/ 0 w 198"/>
                <a:gd name="T9" fmla="*/ 16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8" h="219">
                  <a:moveTo>
                    <a:pt x="0" y="160"/>
                  </a:moveTo>
                  <a:cubicBezTo>
                    <a:pt x="78" y="168"/>
                    <a:pt x="185" y="207"/>
                    <a:pt x="198" y="219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182" y="14"/>
                    <a:pt x="77" y="52"/>
                    <a:pt x="0" y="59"/>
                  </a:cubicBez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483226" y="5164139"/>
              <a:ext cx="52388" cy="88900"/>
            </a:xfrm>
            <a:custGeom>
              <a:avLst/>
              <a:gdLst>
                <a:gd name="T0" fmla="*/ 57 w 57"/>
                <a:gd name="T1" fmla="*/ 98 h 98"/>
                <a:gd name="T2" fmla="*/ 57 w 57"/>
                <a:gd name="T3" fmla="*/ 0 h 98"/>
                <a:gd name="T4" fmla="*/ 0 w 57"/>
                <a:gd name="T5" fmla="*/ 49 h 98"/>
                <a:gd name="T6" fmla="*/ 57 w 57"/>
                <a:gd name="T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8">
                  <a:moveTo>
                    <a:pt x="57" y="98"/>
                  </a:moveTo>
                  <a:cubicBezTo>
                    <a:pt x="57" y="0"/>
                    <a:pt x="57" y="0"/>
                    <a:pt x="57" y="0"/>
                  </a:cubicBezTo>
                  <a:cubicBezTo>
                    <a:pt x="11" y="3"/>
                    <a:pt x="0" y="31"/>
                    <a:pt x="0" y="49"/>
                  </a:cubicBezTo>
                  <a:cubicBezTo>
                    <a:pt x="0" y="68"/>
                    <a:pt x="10" y="94"/>
                    <a:pt x="57" y="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3" name="出自【趣你的PPT】(微信:qunideppt)：最优质的PPT资源库"/>
          <p:cNvSpPr/>
          <p:nvPr/>
        </p:nvSpPr>
        <p:spPr>
          <a:xfrm>
            <a:off x="1884655" y="4090778"/>
            <a:ext cx="2077683" cy="152888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</a:t>
            </a:r>
            <a:r>
              <a:rPr lang="zh-CN" altLang="en-US" sz="1400" spc="600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</a:t>
            </a:r>
            <a:endParaRPr lang="zh-CN" altLang="en-US" sz="1400" spc="6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出自【趣你的PPT】(微信:qunideppt)：最优质的PPT资源库"/>
          <p:cNvSpPr txBox="1"/>
          <p:nvPr/>
        </p:nvSpPr>
        <p:spPr>
          <a:xfrm>
            <a:off x="2276330" y="370941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4949184" y="4090778"/>
            <a:ext cx="2077683" cy="152888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5340859" y="370941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8148242" y="4090778"/>
            <a:ext cx="2077683" cy="152888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。一不小心，你就能学会</a:t>
            </a:r>
            <a:r>
              <a:rPr lang="en-US" altLang="zh-CN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PPT</a:t>
            </a:r>
            <a:r>
              <a:rPr lang="zh-CN" altLang="en-US" sz="1400" spc="600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。建议您选择微软雅黑字体。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8539917" y="3709414"/>
            <a:ext cx="1294333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 smtClean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单击编辑标题</a:t>
            </a:r>
            <a:endParaRPr lang="en-US" sz="16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361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839" y="978208"/>
            <a:ext cx="3903469" cy="4023422"/>
          </a:xfrm>
          <a:prstGeom prst="rect">
            <a:avLst/>
          </a:prstGeom>
        </p:spPr>
      </p:pic>
      <p:sp>
        <p:nvSpPr>
          <p:cNvPr id="5" name="出自【趣你的PPT】(微信:qunideppt)：最优质的PPT资源库"/>
          <p:cNvSpPr txBox="1"/>
          <p:nvPr/>
        </p:nvSpPr>
        <p:spPr>
          <a:xfrm>
            <a:off x="5256149" y="5332118"/>
            <a:ext cx="20304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论文综述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出自【趣你的PPT】(微信:qunideppt)：最优质的PPT资源库"/>
          <p:cNvSpPr txBox="1"/>
          <p:nvPr/>
        </p:nvSpPr>
        <p:spPr>
          <a:xfrm>
            <a:off x="5004315" y="2224139"/>
            <a:ext cx="239661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i="1" dirty="0" smtClean="0">
                <a:solidFill>
                  <a:srgbClr val="F298A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11500" b="1" i="1" dirty="0">
              <a:solidFill>
                <a:srgbClr val="F298A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7782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500">
        <p:random/>
      </p:transition>
    </mc:Choice>
    <mc:Fallback xmlns="">
      <p:transition spd="slow" advTm="35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2457</Words>
  <Application>Microsoft Office PowerPoint</Application>
  <PresentationFormat>宽屏</PresentationFormat>
  <Paragraphs>253</Paragraphs>
  <Slides>32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0" baseType="lpstr">
      <vt:lpstr>맑은 고딕</vt:lpstr>
      <vt:lpstr>楷体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ZhuLong</dc:creator>
  <cp:lastModifiedBy>ZhuLong</cp:lastModifiedBy>
  <cp:revision>102</cp:revision>
  <dcterms:created xsi:type="dcterms:W3CDTF">2016-02-23T05:29:46Z</dcterms:created>
  <dcterms:modified xsi:type="dcterms:W3CDTF">2016-07-04T04:59:40Z</dcterms:modified>
</cp:coreProperties>
</file>

<file path=docProps/thumbnail.jpeg>
</file>